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36"/>
  </p:notesMasterIdLst>
  <p:sldIdLst>
    <p:sldId id="256" r:id="rId2"/>
    <p:sldId id="259" r:id="rId3"/>
    <p:sldId id="262" r:id="rId4"/>
    <p:sldId id="263" r:id="rId5"/>
    <p:sldId id="264" r:id="rId6"/>
    <p:sldId id="265" r:id="rId7"/>
    <p:sldId id="267" r:id="rId8"/>
    <p:sldId id="268" r:id="rId9"/>
    <p:sldId id="271" r:id="rId10"/>
    <p:sldId id="272" r:id="rId11"/>
    <p:sldId id="273" r:id="rId12"/>
    <p:sldId id="274" r:id="rId13"/>
    <p:sldId id="277" r:id="rId14"/>
    <p:sldId id="278" r:id="rId15"/>
    <p:sldId id="280" r:id="rId16"/>
    <p:sldId id="281" r:id="rId17"/>
    <p:sldId id="282" r:id="rId18"/>
    <p:sldId id="301" r:id="rId19"/>
    <p:sldId id="283" r:id="rId20"/>
    <p:sldId id="284" r:id="rId21"/>
    <p:sldId id="286" r:id="rId22"/>
    <p:sldId id="287" r:id="rId23"/>
    <p:sldId id="288" r:id="rId24"/>
    <p:sldId id="289" r:id="rId25"/>
    <p:sldId id="290" r:id="rId26"/>
    <p:sldId id="291" r:id="rId27"/>
    <p:sldId id="292" r:id="rId28"/>
    <p:sldId id="302" r:id="rId29"/>
    <p:sldId id="293" r:id="rId30"/>
    <p:sldId id="294" r:id="rId31"/>
    <p:sldId id="295" r:id="rId32"/>
    <p:sldId id="296" r:id="rId33"/>
    <p:sldId id="297" r:id="rId34"/>
    <p:sldId id="298" r:id="rId35"/>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 xmlns:p15="http://schemas.microsoft.com/office/powerpoint/2012/main">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73" autoAdjust="0"/>
    <p:restoredTop sz="90603" autoAdjust="0"/>
  </p:normalViewPr>
  <p:slideViewPr>
    <p:cSldViewPr>
      <p:cViewPr>
        <p:scale>
          <a:sx n="150" d="100"/>
          <a:sy n="150" d="100"/>
        </p:scale>
        <p:origin x="-872" y="272"/>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commentAuthors" Target="commentAuthors.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9/1/13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smtClean="0"/>
          </a:p>
        </p:txBody>
      </p:sp>
    </p:spTree>
    <p:extLst>
      <p:ext uri="{BB962C8B-B14F-4D97-AF65-F5344CB8AC3E}">
        <p14:creationId xmlns:p14="http://schemas.microsoft.com/office/powerpoint/2010/main" val="1785717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a:latin typeface="Segoe"/>
                <a:ea typeface="ＭＳ ゴシック"/>
              </a:rPr>
              <a:t>Cross Reference: In Lesson 9, you learn to change a user’s name in the Track Changes Options dialog box. </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a:t>
            </a:fld>
            <a:endParaRPr lang="en-US"/>
          </a:p>
        </p:txBody>
      </p:sp>
    </p:spTree>
    <p:extLst>
      <p:ext uri="{BB962C8B-B14F-4D97-AF65-F5344CB8AC3E}">
        <p14:creationId xmlns:p14="http://schemas.microsoft.com/office/powerpoint/2010/main" val="163305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a:latin typeface="Segoe"/>
                <a:ea typeface="ＭＳ ゴシック"/>
              </a:rPr>
              <a:t>Cross Reference: In Lesson 2, you learn to display the document panel to show above the document and open the Advanced Properties. You can also display the Advanced Properties from Backstage.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a:t>
            </a:fld>
            <a:endParaRPr lang="en-US"/>
          </a:p>
        </p:txBody>
      </p:sp>
    </p:spTree>
    <p:extLst>
      <p:ext uri="{BB962C8B-B14F-4D97-AF65-F5344CB8AC3E}">
        <p14:creationId xmlns:p14="http://schemas.microsoft.com/office/powerpoint/2010/main" val="3025040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fr-FR" b="0" i="0" u="none" strike="noStrike" baseline="0" smtClean="0">
                <a:latin typeface="Segoe"/>
                <a:ea typeface="ＭＳ ゴシック"/>
              </a:rPr>
              <a:t>Cross Reference: In Lesson 9, you learn about accessing the AutoCorrect Options.</a:t>
            </a:r>
            <a:endParaRPr lang="fr-FR" b="0" i="0" u="none" strike="noStrike" baseline="0" smtClean="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12</a:t>
            </a:fld>
            <a:endParaRPr lang="en-US"/>
          </a:p>
        </p:txBody>
      </p:sp>
    </p:spTree>
    <p:extLst>
      <p:ext uri="{BB962C8B-B14F-4D97-AF65-F5344CB8AC3E}">
        <p14:creationId xmlns:p14="http://schemas.microsoft.com/office/powerpoint/2010/main" val="1945697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fr-FR" b="0" i="0" u="none" strike="noStrike" baseline="0" smtClean="0">
                <a:latin typeface="Segoe"/>
                <a:ea typeface="ＭＳ ゴシック"/>
              </a:rPr>
              <a:t>Take Note: Any change made to the default working folder applies only to the application that you are currently using. For example, if a different default working folder is selected for Word, the default working folder for Excel remains Documents if you are using Windows 8 or Windows 7.</a:t>
            </a:r>
            <a:endParaRPr lang="fr-FR" b="0" i="0" u="none" strike="noStrike" baseline="0" smtClean="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14</a:t>
            </a:fld>
            <a:endParaRPr lang="en-US"/>
          </a:p>
        </p:txBody>
      </p:sp>
    </p:spTree>
    <p:extLst>
      <p:ext uri="{BB962C8B-B14F-4D97-AF65-F5344CB8AC3E}">
        <p14:creationId xmlns:p14="http://schemas.microsoft.com/office/powerpoint/2010/main" val="1011690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fr-FR" b="0" i="0" u="none" strike="noStrike" baseline="0" smtClean="0">
                <a:latin typeface="Segoe"/>
                <a:ea typeface="ＭＳ ゴシック"/>
              </a:rPr>
              <a:t>Another Way: The keyboard shortcut Ctrl+N opens a new blank document.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19</a:t>
            </a:fld>
            <a:endParaRPr lang="en-US"/>
          </a:p>
        </p:txBody>
      </p:sp>
    </p:spTree>
    <p:extLst>
      <p:ext uri="{BB962C8B-B14F-4D97-AF65-F5344CB8AC3E}">
        <p14:creationId xmlns:p14="http://schemas.microsoft.com/office/powerpoint/2010/main" val="3903795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fr-FR" b="0" i="0" u="none" strike="noStrike" baseline="0" smtClean="0">
                <a:latin typeface="Segoe"/>
                <a:ea typeface="ＭＳ ゴシック"/>
              </a:rPr>
              <a:t>Cross Reference: You ﬁrst learn about the Quick Access Toolbar in Lesson 1.</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21</a:t>
            </a:fld>
            <a:endParaRPr lang="en-US"/>
          </a:p>
        </p:txBody>
      </p:sp>
    </p:spTree>
    <p:extLst>
      <p:ext uri="{BB962C8B-B14F-4D97-AF65-F5344CB8AC3E}">
        <p14:creationId xmlns:p14="http://schemas.microsoft.com/office/powerpoint/2010/main" val="1199211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a:r>
              <a:rPr lang="fr-FR" b="0" i="0" u="none" strike="noStrike" baseline="0" smtClean="0">
                <a:latin typeface="Segoe"/>
                <a:ea typeface="ＭＳ ゴシック"/>
              </a:rPr>
              <a:t>Another Way: You can open the customization screen using the </a:t>
            </a:r>
            <a:r>
              <a:rPr lang="fr-FR" b="0" i="1" u="none" strike="noStrike" baseline="0" smtClean="0">
                <a:latin typeface="Segoe"/>
                <a:ea typeface="ＭＳ ゴシック"/>
              </a:rPr>
              <a:t>Quick Access Toolbar, More Commands</a:t>
            </a:r>
            <a:r>
              <a:rPr lang="fr-FR" b="0" i="0" u="none" strike="noStrike" baseline="0" smtClean="0">
                <a:latin typeface="Times New Roman"/>
                <a:ea typeface="ＭＳ ゴシック"/>
              </a:rPr>
              <a:t>.</a:t>
            </a:r>
          </a:p>
          <a:p>
            <a:pPr lvl="2" rtl="0"/>
            <a:r>
              <a:rPr lang="fr-FR" b="0" i="0" u="none" strike="noStrike" baseline="0" smtClean="0">
                <a:latin typeface="Segoe"/>
                <a:ea typeface="ＭＳ ゴシック"/>
              </a:rPr>
              <a:t>Take Note: To remove a command from the Quick Access Toolbar, place the insertion point on the command in the Quick Access Toolbar, right-click the command, and then click </a:t>
            </a:r>
            <a:r>
              <a:rPr lang="fr-FR" b="0" i="1" u="none" strike="noStrike" baseline="0" smtClean="0">
                <a:latin typeface="Segoe"/>
                <a:ea typeface="ＭＳ ゴシック"/>
              </a:rPr>
              <a:t>Remove from Quick Access Toolbar</a:t>
            </a:r>
            <a:r>
              <a:rPr lang="fr-FR" b="0" i="0" u="none" strike="noStrike" baseline="0" smtClean="0">
                <a:latin typeface="Times New Roman"/>
                <a:ea typeface="ＭＳ ゴシック"/>
              </a:rPr>
              <a: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22</a:t>
            </a:fld>
            <a:endParaRPr lang="en-US"/>
          </a:p>
        </p:txBody>
      </p:sp>
    </p:spTree>
    <p:extLst>
      <p:ext uri="{BB962C8B-B14F-4D97-AF65-F5344CB8AC3E}">
        <p14:creationId xmlns:p14="http://schemas.microsoft.com/office/powerpoint/2010/main" val="2080552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fr-FR" b="0" i="0" u="none" strike="noStrike" baseline="0" smtClean="0">
                <a:latin typeface="Segoe"/>
                <a:ea typeface="ＭＳ ゴシック"/>
              </a:rPr>
              <a:t>Another Way: You can also add an item to the Quick Access Toolbar by clicking the </a:t>
            </a:r>
            <a:r>
              <a:rPr lang="fr-FR" b="0" i="1" u="none" strike="noStrike" baseline="0" smtClean="0">
                <a:latin typeface="Segoe"/>
                <a:ea typeface="ＭＳ ゴシック"/>
              </a:rPr>
              <a:t>Customize Quick Access Toolbar</a:t>
            </a:r>
            <a:r>
              <a:rPr lang="fr-FR" b="0" i="0" u="none" strike="noStrike" baseline="0" smtClean="0">
                <a:latin typeface="Segoe"/>
                <a:ea typeface="ＭＳ ゴシック"/>
              </a:rPr>
              <a:t> button or by right-clicking anywhere on the bar.</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26</a:t>
            </a:fld>
            <a:endParaRPr lang="en-US"/>
          </a:p>
        </p:txBody>
      </p:sp>
    </p:spTree>
    <p:extLst>
      <p:ext uri="{BB962C8B-B14F-4D97-AF65-F5344CB8AC3E}">
        <p14:creationId xmlns:p14="http://schemas.microsoft.com/office/powerpoint/2010/main" val="1579325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457200" y="1447800"/>
            <a:ext cx="8229600" cy="50292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12DF3C-14F9-0B48-9500-97A2E82AF6A6}" type="datetimeFigureOut">
              <a:t>9/1/13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BDDCA9E-9224-FF40-85A2-6C4C3EAC49D3}" type="slidenum">
              <a:t>‹#›</a:t>
            </a:fld>
            <a:endParaRPr lang="en-US"/>
          </a:p>
        </p:txBody>
      </p:sp>
    </p:spTree>
    <p:extLst>
      <p:ext uri="{BB962C8B-B14F-4D97-AF65-F5344CB8AC3E}">
        <p14:creationId xmlns:p14="http://schemas.microsoft.com/office/powerpoint/2010/main" val="3035309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72C6"/>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sz="1050"/>
            </a:lvl1pPr>
          </a:lstStyle>
          <a:p>
            <a:pPr>
              <a:defRPr/>
            </a:pPr>
            <a:r>
              <a:rPr lang="en-US" smtClean="0"/>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smtClean="0"/>
              <a:t>Microsoft Official Academic Course, Microsoft Word 2013</a:t>
            </a:r>
            <a:endParaRPr lang="en-US" dirty="0"/>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000080"/>
            </a:solidFill>
            <a:round/>
            <a:headEnd/>
            <a:tailEnd/>
          </a:ln>
          <a:extLst>
            <a:ext uri="{909E8E84-426E-40dd-AFC4-6F175D3DCCD1}">
              <a14:hiddenFill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2" name="Rectangle 3"/>
          <p:cNvSpPr>
            <a:spLocks noGrp="1" noChangeArrowheads="1"/>
          </p:cNvSpPr>
          <p:nvPr>
            <p:ph type="body" idx="1"/>
          </p:nvPr>
        </p:nvSpPr>
        <p:spPr bwMode="auto">
          <a:xfrm>
            <a:off x="457200" y="1447800"/>
            <a:ext cx="8229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2014,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smtClean="0"/>
              <a:t>Microsoft Official Academic Course, Microsoft Word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0072C6"/>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0072C6"/>
        </a:buClr>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0072C6"/>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rmAutofit/>
          </a:bodyPr>
          <a:lstStyle/>
          <a:p>
            <a:pPr lvl="0" algn="r"/>
            <a:r>
              <a:rPr lang="en-US" sz="4400">
                <a:latin typeface="Segoe"/>
                <a:ea typeface="ＭＳ ゴシック"/>
              </a:rPr>
              <a:t>Using Advanced Options</a:t>
            </a:r>
          </a:p>
        </p:txBody>
      </p:sp>
      <p:sp>
        <p:nvSpPr>
          <p:cNvPr id="2055" name="Subtitle 2"/>
          <p:cNvSpPr>
            <a:spLocks noGrp="1"/>
          </p:cNvSpPr>
          <p:nvPr>
            <p:ph type="body" idx="1"/>
          </p:nvPr>
        </p:nvSpPr>
        <p:spPr>
          <a:xfrm>
            <a:off x="304800" y="3124200"/>
            <a:ext cx="8183563" cy="457200"/>
          </a:xfrm>
        </p:spPr>
        <p:txBody>
          <a:bodyPr lIns="182880" tIns="0"/>
          <a:lstStyle/>
          <a:p>
            <a:pPr marL="36513" indent="0" algn="r" eaLnBrk="1" hangingPunct="1">
              <a:spcBef>
                <a:spcPct val="0"/>
              </a:spcBef>
              <a:buFontTx/>
              <a:buNone/>
            </a:pPr>
            <a:r>
              <a:rPr lang="en-US" sz="2800" dirty="0" smtClean="0">
                <a:solidFill>
                  <a:srgbClr val="0072C6"/>
                </a:solidFill>
              </a:rPr>
              <a:t>Lesson 14</a:t>
            </a:r>
          </a:p>
        </p:txBody>
      </p:sp>
      <p:sp>
        <p:nvSpPr>
          <p:cNvPr id="3" name="Date Placeholder 2"/>
          <p:cNvSpPr>
            <a:spLocks noGrp="1"/>
          </p:cNvSpPr>
          <p:nvPr>
            <p:ph type="dt" sz="half" idx="10"/>
          </p:nvPr>
        </p:nvSpPr>
        <p:spPr/>
        <p:txBody>
          <a:bodyPr/>
          <a:lstStyle/>
          <a:p>
            <a:pPr>
              <a:defRPr/>
            </a:pPr>
            <a:r>
              <a:rPr lang="en-US" dirty="0" smtClean="0">
                <a:solidFill>
                  <a:schemeClr val="bg1"/>
                </a:solidFill>
              </a:rPr>
              <a:t>© 2014, John Wiley &amp; Sons, Inc.</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dirty="0" smtClean="0">
                <a:solidFill>
                  <a:schemeClr val="bg1"/>
                </a:solidFill>
              </a:rPr>
              <a:t>Microsoft Official Academic Course, Microsoft Word 2013</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smtClean="0">
                <a:solidFill>
                  <a:srgbClr val="0072C6"/>
                </a:solidFill>
                <a:latin typeface="Segoe UI Semibold" panose="020B0702040204020203" pitchFamily="34" charset="0"/>
              </a:rPr>
              <a:t>Microsoft</a:t>
            </a:r>
            <a:r>
              <a:rPr lang="en-US" sz="4800" b="1" dirty="0" smtClean="0">
                <a:solidFill>
                  <a:srgbClr val="0072C6"/>
                </a:solidFill>
                <a:latin typeface="+mn-lt"/>
              </a:rPr>
              <a:t> Word 2013</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b="0" i="0" u="none" strike="noStrike" baseline="0" smtClean="0">
                <a:solidFill>
                  <a:srgbClr val="0072C6"/>
                </a:solidFill>
                <a:latin typeface="Segoe"/>
                <a:ea typeface="ＭＳ ゴシック"/>
              </a:rPr>
              <a:t>Step by Step: Turn AutoFormat Off or On</a:t>
            </a:r>
            <a:endParaRPr lang="fr-FR"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5"/>
            </a:pPr>
            <a:r>
              <a:rPr lang="fr-FR" b="0" i="0" u="none" strike="noStrike" baseline="0" smtClean="0">
                <a:solidFill>
                  <a:srgbClr val="000000"/>
                </a:solidFill>
                <a:latin typeface="Segoe"/>
                <a:ea typeface="ＭＳ ゴシック"/>
              </a:rPr>
              <a:t>Click again to place a check mark in the box to turn </a:t>
            </a:r>
            <a:r>
              <a:rPr lang="fr-FR" b="1" i="0" u="none" strike="noStrike" baseline="0" smtClean="0">
                <a:solidFill>
                  <a:prstClr val="black"/>
                </a:solidFill>
                <a:latin typeface="Segoe"/>
                <a:ea typeface="ＭＳ ゴシック"/>
              </a:rPr>
              <a:t>Automatic Bulleted Lists </a:t>
            </a:r>
            <a:r>
              <a:rPr lang="fr-FR" b="0" i="0" u="none" strike="noStrike" baseline="0" smtClean="0">
                <a:solidFill>
                  <a:srgbClr val="000000"/>
                </a:solidFill>
                <a:latin typeface="Segoe"/>
                <a:ea typeface="ＭＳ ゴシック"/>
              </a:rPr>
              <a:t>back on (below).</a:t>
            </a:r>
          </a:p>
          <a:p>
            <a:pPr lvl="1" rtl="0">
              <a:buAutoNum type="arabicPeriod" startAt="5"/>
            </a:pPr>
            <a:r>
              <a:rPr lang="fr-FR" b="0" i="0" u="none" strike="noStrike" baseline="0" smtClean="0">
                <a:solidFill>
                  <a:srgbClr val="000000"/>
                </a:solidFill>
                <a:latin typeface="Segoe"/>
                <a:ea typeface="ＭＳ ゴシック"/>
              </a:rPr>
              <a:t>Click </a:t>
            </a:r>
            <a:r>
              <a:rPr lang="fr-FR" b="1" i="0" u="none" strike="noStrike" baseline="0" smtClean="0">
                <a:solidFill>
                  <a:prstClr val="black"/>
                </a:solidFill>
                <a:latin typeface="Segoe"/>
                <a:ea typeface="ＭＳ ゴシック"/>
              </a:rPr>
              <a:t>OK</a:t>
            </a:r>
            <a:r>
              <a:rPr lang="fr-FR" b="0" i="0" u="none" strike="noStrike" baseline="0" smtClean="0">
                <a:solidFill>
                  <a:srgbClr val="000000"/>
                </a:solidFill>
                <a:latin typeface="Segoe"/>
                <a:ea typeface="ＭＳ ゴシック"/>
              </a:rPr>
              <a:t> to </a:t>
            </a:r>
            <a:br>
              <a:rPr lang="fr-FR" b="0" i="0" u="none" strike="noStrike" baseline="0" smtClean="0">
                <a:solidFill>
                  <a:srgbClr val="000000"/>
                </a:solidFill>
                <a:latin typeface="Segoe"/>
                <a:ea typeface="ＭＳ ゴシック"/>
              </a:rPr>
            </a:br>
            <a:r>
              <a:rPr lang="fr-FR" b="0" i="0" u="none" strike="noStrike" baseline="0" smtClean="0">
                <a:solidFill>
                  <a:srgbClr val="000000"/>
                </a:solidFill>
                <a:latin typeface="Segoe"/>
                <a:ea typeface="ＭＳ ゴシック"/>
              </a:rPr>
              <a:t>close the </a:t>
            </a:r>
            <a:br>
              <a:rPr lang="fr-FR" b="0" i="0" u="none" strike="noStrike" baseline="0" smtClean="0">
                <a:solidFill>
                  <a:srgbClr val="000000"/>
                </a:solidFill>
                <a:latin typeface="Segoe"/>
                <a:ea typeface="ＭＳ ゴシック"/>
              </a:rPr>
            </a:br>
            <a:r>
              <a:rPr lang="fr-FR" b="0" i="1" u="none" strike="noStrike" baseline="0" smtClean="0">
                <a:solidFill>
                  <a:srgbClr val="000000"/>
                </a:solidFill>
                <a:latin typeface="Segoe"/>
                <a:ea typeface="ＭＳ ゴシック"/>
              </a:rPr>
              <a:t>AutoCorrect </a:t>
            </a:r>
            <a:br>
              <a:rPr lang="fr-FR" b="0" i="1" u="none" strike="noStrike" baseline="0" smtClean="0">
                <a:solidFill>
                  <a:srgbClr val="000000"/>
                </a:solidFill>
                <a:latin typeface="Segoe"/>
                <a:ea typeface="ＭＳ ゴシック"/>
              </a:rPr>
            </a:br>
            <a:r>
              <a:rPr lang="fr-FR" b="0" i="0" u="none" strike="noStrike" baseline="0" smtClean="0">
                <a:solidFill>
                  <a:srgbClr val="000000"/>
                </a:solidFill>
                <a:latin typeface="Segoe"/>
                <a:ea typeface="ＭＳ ゴシック"/>
              </a:rPr>
              <a:t>dialog box, </a:t>
            </a:r>
            <a:br>
              <a:rPr lang="fr-FR" b="0" i="0" u="none" strike="noStrike" baseline="0" smtClean="0">
                <a:solidFill>
                  <a:srgbClr val="000000"/>
                </a:solidFill>
                <a:latin typeface="Segoe"/>
                <a:ea typeface="ＭＳ ゴシック"/>
              </a:rPr>
            </a:br>
            <a:r>
              <a:rPr lang="fr-FR" b="0" i="0" u="none" strike="noStrike" baseline="0" smtClean="0">
                <a:solidFill>
                  <a:srgbClr val="000000"/>
                </a:solidFill>
                <a:latin typeface="Segoe"/>
                <a:ea typeface="ＭＳ ゴシック"/>
              </a:rPr>
              <a:t>and then </a:t>
            </a:r>
            <a:br>
              <a:rPr lang="fr-FR" b="0" i="0" u="none" strike="noStrike" baseline="0" smtClean="0">
                <a:solidFill>
                  <a:srgbClr val="000000"/>
                </a:solidFill>
                <a:latin typeface="Segoe"/>
                <a:ea typeface="ＭＳ ゴシック"/>
              </a:rPr>
            </a:br>
            <a:r>
              <a:rPr lang="fr-FR" b="0" i="0" u="none" strike="noStrike" baseline="0" smtClean="0">
                <a:solidFill>
                  <a:srgbClr val="000000"/>
                </a:solidFill>
                <a:latin typeface="Segoe"/>
                <a:ea typeface="ＭＳ ゴシック"/>
              </a:rPr>
              <a:t>click </a:t>
            </a:r>
            <a:r>
              <a:rPr lang="fr-FR" b="1" i="0" u="none" strike="noStrike" baseline="0" smtClean="0">
                <a:solidFill>
                  <a:prstClr val="black"/>
                </a:solidFill>
                <a:latin typeface="Segoe"/>
                <a:ea typeface="ＭＳ ゴシック"/>
              </a:rPr>
              <a:t>OK</a:t>
            </a:r>
            <a:r>
              <a:rPr lang="fr-FR" b="0" i="0" u="none" strike="noStrike" baseline="0" smtClean="0">
                <a:solidFill>
                  <a:srgbClr val="000000"/>
                </a:solidFill>
                <a:latin typeface="Segoe"/>
                <a:ea typeface="ＭＳ ゴシック"/>
              </a:rPr>
              <a:t> to </a:t>
            </a:r>
            <a:br>
              <a:rPr lang="fr-FR" b="0" i="0" u="none" strike="noStrike" baseline="0" smtClean="0">
                <a:solidFill>
                  <a:srgbClr val="000000"/>
                </a:solidFill>
                <a:latin typeface="Segoe"/>
                <a:ea typeface="ＭＳ ゴシック"/>
              </a:rPr>
            </a:br>
            <a:r>
              <a:rPr lang="fr-FR" b="0" i="0" u="none" strike="noStrike" baseline="0" smtClean="0">
                <a:solidFill>
                  <a:srgbClr val="000000"/>
                </a:solidFill>
                <a:latin typeface="Segoe"/>
                <a:ea typeface="ＭＳ ゴシック"/>
              </a:rPr>
              <a:t>close the </a:t>
            </a:r>
            <a:br>
              <a:rPr lang="fr-FR" b="0" i="0" u="none" strike="noStrike" baseline="0" smtClean="0">
                <a:solidFill>
                  <a:srgbClr val="000000"/>
                </a:solidFill>
                <a:latin typeface="Segoe"/>
                <a:ea typeface="ＭＳ ゴシック"/>
              </a:rPr>
            </a:br>
            <a:r>
              <a:rPr lang="fr-FR" b="0" i="1" u="none" strike="noStrike" baseline="0" smtClean="0">
                <a:solidFill>
                  <a:srgbClr val="000000"/>
                </a:solidFill>
                <a:latin typeface="Segoe"/>
                <a:ea typeface="ＭＳ ゴシック"/>
              </a:rPr>
              <a:t>Word Options </a:t>
            </a:r>
            <a:br>
              <a:rPr lang="fr-FR" b="0" i="1" u="none" strike="noStrike" baseline="0" smtClean="0">
                <a:solidFill>
                  <a:srgbClr val="000000"/>
                </a:solidFill>
                <a:latin typeface="Segoe"/>
                <a:ea typeface="ＭＳ ゴシック"/>
              </a:rPr>
            </a:br>
            <a:r>
              <a:rPr lang="fr-FR" b="0" i="0" u="none" strike="noStrike" baseline="0" smtClean="0">
                <a:solidFill>
                  <a:srgbClr val="000000"/>
                </a:solidFill>
                <a:latin typeface="Segoe"/>
                <a:ea typeface="ＭＳ ゴシック"/>
              </a:rPr>
              <a:t>screen</a:t>
            </a:r>
            <a:r>
              <a:rPr lang="fr-FR"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a:t>
            </a:fld>
            <a:endParaRPr lang="en-US" dirty="0"/>
          </a:p>
        </p:txBody>
      </p:sp>
      <p:pic>
        <p:nvPicPr>
          <p:cNvPr id="7" name="Picture 6" descr="14-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2286000"/>
            <a:ext cx="5562600" cy="3777716"/>
          </a:xfrm>
          <a:prstGeom prst="rect">
            <a:avLst/>
          </a:prstGeom>
        </p:spPr>
      </p:pic>
    </p:spTree>
    <p:extLst>
      <p:ext uri="{BB962C8B-B14F-4D97-AF65-F5344CB8AC3E}">
        <p14:creationId xmlns:p14="http://schemas.microsoft.com/office/powerpoint/2010/main" val="2166040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b="0" i="0" u="none" strike="noStrike" baseline="0" smtClean="0">
                <a:solidFill>
                  <a:srgbClr val="0072C6"/>
                </a:solidFill>
                <a:latin typeface="Segoe"/>
                <a:ea typeface="ＭＳ ゴシック"/>
              </a:rPr>
              <a:t>Step by Step: Turn AutoFormat Off or On</a:t>
            </a:r>
            <a:endParaRPr lang="fr-FR"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a:buFont typeface="+mj-lt"/>
              <a:buAutoNum type="arabicPeriod" startAt="7"/>
            </a:pPr>
            <a:r>
              <a:rPr lang="fr-FR">
                <a:solidFill>
                  <a:srgbClr val="000000"/>
                </a:solidFill>
                <a:latin typeface="Segoe"/>
                <a:ea typeface="ＭＳ ゴシック"/>
              </a:rPr>
              <a:t>Position the insertion point after the last bulleted item and press </a:t>
            </a:r>
            <a:r>
              <a:rPr lang="fr-FR" b="1">
                <a:solidFill>
                  <a:prstClr val="black"/>
                </a:solidFill>
                <a:latin typeface="Segoe"/>
                <a:ea typeface="ＭＳ ゴシック"/>
              </a:rPr>
              <a:t>Enter</a:t>
            </a:r>
            <a:r>
              <a:rPr lang="fr-FR">
                <a:solidFill>
                  <a:srgbClr val="000000"/>
                </a:solidFill>
                <a:latin typeface="Segoe"/>
                <a:ea typeface="ＭＳ ゴシック"/>
              </a:rPr>
              <a:t> twice to clear the bullet list.</a:t>
            </a:r>
          </a:p>
          <a:p>
            <a:pPr lvl="1">
              <a:buAutoNum type="arabicPeriod" startAt="7"/>
            </a:pPr>
            <a:r>
              <a:rPr lang="fr-FR">
                <a:solidFill>
                  <a:srgbClr val="000000"/>
                </a:solidFill>
                <a:latin typeface="Segoe"/>
                <a:ea typeface="ＭＳ ゴシック"/>
              </a:rPr>
              <a:t>On the Page Layout tab, in the Page Setup group, select </a:t>
            </a:r>
            <a:r>
              <a:rPr lang="fr-FR" b="1">
                <a:solidFill>
                  <a:prstClr val="black"/>
                </a:solidFill>
                <a:latin typeface="Segoe"/>
                <a:ea typeface="ＭＳ ゴシック"/>
              </a:rPr>
              <a:t>Continuous</a:t>
            </a:r>
            <a:r>
              <a:rPr lang="fr-FR">
                <a:solidFill>
                  <a:srgbClr val="000000"/>
                </a:solidFill>
                <a:latin typeface="Segoe"/>
                <a:ea typeface="ＭＳ ゴシック"/>
              </a:rPr>
              <a:t> from the Line Numbers command, and then place the insertion point on line 14.</a:t>
            </a:r>
          </a:p>
          <a:p>
            <a:pPr lvl="1" rtl="0">
              <a:buFont typeface="+mj-lt"/>
              <a:buAutoNum type="arabicPeriod" startAt="9"/>
            </a:pPr>
            <a:r>
              <a:rPr lang="fr-FR" b="0" i="0" u="none" strike="noStrike" baseline="0" smtClean="0">
                <a:solidFill>
                  <a:srgbClr val="000000"/>
                </a:solidFill>
                <a:latin typeface="Segoe"/>
                <a:ea typeface="ＭＳ ゴシック"/>
              </a:rPr>
              <a:t>Type </a:t>
            </a:r>
            <a:r>
              <a:rPr lang="fr-FR" b="1" i="0" u="none" strike="noStrike" baseline="0" smtClean="0">
                <a:solidFill>
                  <a:prstClr val="black"/>
                </a:solidFill>
                <a:latin typeface="Segoe"/>
                <a:ea typeface="ＭＳ ゴシック"/>
              </a:rPr>
              <a:t>~ ~ ~</a:t>
            </a:r>
            <a:r>
              <a:rPr lang="fr-FR" b="0" i="0" u="none" strike="noStrike" baseline="0" smtClean="0">
                <a:solidFill>
                  <a:srgbClr val="000000"/>
                </a:solidFill>
                <a:latin typeface="Segoe"/>
                <a:ea typeface="ＭＳ ゴシック"/>
              </a:rPr>
              <a:t> three times and press </a:t>
            </a:r>
            <a:r>
              <a:rPr lang="fr-FR" b="1" i="0" u="none" strike="noStrike" baseline="0" smtClean="0">
                <a:solidFill>
                  <a:prstClr val="black"/>
                </a:solidFill>
                <a:latin typeface="Segoe"/>
                <a:ea typeface="ＭＳ ゴシック"/>
              </a:rPr>
              <a:t>Enter</a:t>
            </a:r>
            <a:r>
              <a:rPr lang="fr-FR" b="0" i="0" u="none" strike="noStrike" baseline="0" smtClean="0">
                <a:solidFill>
                  <a:srgbClr val="000000"/>
                </a:solidFill>
                <a:latin typeface="Segoe"/>
                <a:ea typeface="ＭＳ ゴシック"/>
              </a:rPr>
              <a:t>.  A wavy border line is placed Sacross the page.</a:t>
            </a:r>
          </a:p>
          <a:p>
            <a:pPr lvl="1" rtl="0">
              <a:buAutoNum type="arabicPeriod" startAt="9"/>
            </a:pPr>
            <a:r>
              <a:rPr lang="fr-FR" b="0" i="0" u="none" strike="noStrike" baseline="0" smtClean="0">
                <a:solidFill>
                  <a:srgbClr val="000000"/>
                </a:solidFill>
                <a:latin typeface="Segoe"/>
                <a:ea typeface="ＭＳ ゴシック"/>
              </a:rPr>
              <a:t>Access the </a:t>
            </a:r>
            <a:r>
              <a:rPr lang="fr-FR" b="0" i="1" u="none" strike="noStrike" baseline="0" smtClean="0">
                <a:solidFill>
                  <a:srgbClr val="000000"/>
                </a:solidFill>
                <a:latin typeface="Segoe"/>
                <a:ea typeface="ＭＳ ゴシック"/>
              </a:rPr>
              <a:t>Proofing</a:t>
            </a:r>
            <a:r>
              <a:rPr lang="fr-FR" b="0" i="0" u="none" strike="noStrike" baseline="0" smtClean="0">
                <a:solidFill>
                  <a:srgbClr val="000000"/>
                </a:solidFill>
                <a:latin typeface="Segoe"/>
                <a:ea typeface="ＭＳ ゴシック"/>
              </a:rPr>
              <a:t> screen and click the </a:t>
            </a:r>
            <a:r>
              <a:rPr lang="fr-FR" b="1" i="0" u="none" strike="noStrike" baseline="0" smtClean="0">
                <a:solidFill>
                  <a:prstClr val="black"/>
                </a:solidFill>
                <a:latin typeface="Segoe"/>
                <a:ea typeface="ＭＳ ゴシック"/>
              </a:rPr>
              <a:t>AutoCorrect Options</a:t>
            </a:r>
            <a:r>
              <a:rPr lang="fr-FR" b="0" i="0" u="none" strike="noStrike" baseline="0" smtClean="0">
                <a:solidFill>
                  <a:srgbClr val="000000"/>
                </a:solidFill>
                <a:latin typeface="Segoe"/>
                <a:ea typeface="ＭＳ ゴシック"/>
              </a:rPr>
              <a:t> button.</a:t>
            </a:r>
          </a:p>
          <a:p>
            <a:pPr lvl="1" rtl="0">
              <a:buAutoNum type="arabicPeriod" startAt="9"/>
            </a:pPr>
            <a:r>
              <a:rPr lang="fr-FR" b="0" i="0" u="none" strike="noStrike" baseline="0" smtClean="0">
                <a:solidFill>
                  <a:srgbClr val="000000"/>
                </a:solidFill>
                <a:latin typeface="Segoe"/>
                <a:ea typeface="ＭＳ ゴシック"/>
              </a:rPr>
              <a:t>Add a check mark by </a:t>
            </a:r>
            <a:r>
              <a:rPr lang="fr-FR" b="1" i="1" u="none" strike="noStrike" baseline="0" smtClean="0">
                <a:solidFill>
                  <a:prstClr val="black"/>
                </a:solidFill>
                <a:latin typeface="Segoe"/>
                <a:ea typeface="ＭＳ ゴシック"/>
              </a:rPr>
              <a:t>*Bold* and _italic_ with real formatting</a:t>
            </a:r>
            <a:r>
              <a:rPr lang="fr-FR" b="1" i="0" u="none" strike="noStrike" baseline="0" smtClean="0">
                <a:solidFill>
                  <a:prstClr val="black"/>
                </a:solidFill>
                <a:latin typeface="Segoe"/>
                <a:ea typeface="ＭＳ ゴシック"/>
              </a:rPr>
              <a:t> </a:t>
            </a:r>
            <a:r>
              <a:rPr lang="fr-FR" b="0" i="0" u="none" strike="noStrike" baseline="0" smtClean="0">
                <a:solidFill>
                  <a:srgbClr val="000000"/>
                </a:solidFill>
                <a:latin typeface="Segoe"/>
                <a:ea typeface="ＭＳ ゴシック"/>
              </a:rPr>
              <a:t>to enable this feature.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a:t>
            </a:fld>
            <a:endParaRPr lang="en-US" dirty="0"/>
          </a:p>
        </p:txBody>
      </p:sp>
    </p:spTree>
    <p:extLst>
      <p:ext uri="{BB962C8B-B14F-4D97-AF65-F5344CB8AC3E}">
        <p14:creationId xmlns:p14="http://schemas.microsoft.com/office/powerpoint/2010/main" val="4249443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b="0" i="0" u="none" strike="noStrike" baseline="0" smtClean="0">
                <a:solidFill>
                  <a:srgbClr val="0072C6"/>
                </a:solidFill>
                <a:latin typeface="Segoe"/>
                <a:ea typeface="ＭＳ ゴシック"/>
              </a:rPr>
              <a:t>Step by Step: Turn AutoFormat Off or On</a:t>
            </a:r>
            <a:endParaRPr lang="fr-FR"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a:buFont typeface="+mj-lt"/>
              <a:buAutoNum type="arabicPeriod" startAt="12"/>
            </a:pPr>
            <a:r>
              <a:rPr lang="fr-FR" sz="2400">
                <a:solidFill>
                  <a:srgbClr val="000000"/>
                </a:solidFill>
                <a:latin typeface="Segoe"/>
                <a:ea typeface="ＭＳ ゴシック"/>
              </a:rPr>
              <a:t>Click </a:t>
            </a:r>
            <a:r>
              <a:rPr lang="fr-FR" sz="2400" b="1">
                <a:solidFill>
                  <a:prstClr val="black"/>
                </a:solidFill>
                <a:latin typeface="Segoe"/>
                <a:ea typeface="ＭＳ ゴシック"/>
              </a:rPr>
              <a:t>OK</a:t>
            </a:r>
            <a:r>
              <a:rPr lang="fr-FR" sz="2400">
                <a:solidFill>
                  <a:srgbClr val="000000"/>
                </a:solidFill>
                <a:latin typeface="Segoe"/>
                <a:ea typeface="ＭＳ ゴシック"/>
              </a:rPr>
              <a:t> separately to close both dialog boxes.</a:t>
            </a:r>
          </a:p>
          <a:p>
            <a:pPr lvl="1">
              <a:buAutoNum type="arabicPeriod" startAt="12"/>
            </a:pPr>
            <a:r>
              <a:rPr lang="fr-FR" sz="2400">
                <a:solidFill>
                  <a:srgbClr val="000000"/>
                </a:solidFill>
                <a:latin typeface="Segoe"/>
                <a:ea typeface="ＭＳ ゴシック"/>
              </a:rPr>
              <a:t>On line 26, select </a:t>
            </a:r>
            <a:r>
              <a:rPr lang="fr-FR" sz="2400" b="1">
                <a:solidFill>
                  <a:prstClr val="black"/>
                </a:solidFill>
                <a:latin typeface="Segoe"/>
                <a:ea typeface="ＭＳ ゴシック"/>
              </a:rPr>
              <a:t>Ready</a:t>
            </a:r>
            <a:r>
              <a:rPr lang="fr-FR" sz="2400">
                <a:solidFill>
                  <a:srgbClr val="000000"/>
                </a:solidFill>
                <a:latin typeface="Segoe"/>
                <a:ea typeface="ＭＳ ゴシック"/>
              </a:rPr>
              <a:t> and type </a:t>
            </a:r>
            <a:r>
              <a:rPr lang="fr-FR" sz="2400" b="1">
                <a:solidFill>
                  <a:prstClr val="black"/>
                </a:solidFill>
                <a:latin typeface="Segoe"/>
                <a:ea typeface="ＭＳ ゴシック"/>
              </a:rPr>
              <a:t>*Ready*</a:t>
            </a:r>
            <a:r>
              <a:rPr lang="fr-FR" sz="2400">
                <a:solidFill>
                  <a:srgbClr val="000000"/>
                </a:solidFill>
                <a:latin typeface="Segoe"/>
                <a:ea typeface="ＭＳ ゴシック"/>
              </a:rPr>
              <a:t>. The text is automatically bolded.</a:t>
            </a:r>
          </a:p>
          <a:p>
            <a:pPr lvl="1" rtl="0">
              <a:buFont typeface="+mj-lt"/>
              <a:buAutoNum type="arabicPeriod" startAt="14"/>
            </a:pPr>
            <a:r>
              <a:rPr lang="fr-FR" b="0" i="0" u="none" strike="noStrike" baseline="0" smtClean="0">
                <a:solidFill>
                  <a:srgbClr val="000000"/>
                </a:solidFill>
                <a:latin typeface="Segoe"/>
                <a:ea typeface="ＭＳ ゴシック"/>
              </a:rPr>
              <a:t>In the AutoCorrect Options, remove the check mark by </a:t>
            </a:r>
            <a:r>
              <a:rPr lang="fr-FR" b="1" i="1" u="none" strike="noStrike" baseline="0" smtClean="0">
                <a:solidFill>
                  <a:prstClr val="black"/>
                </a:solidFill>
                <a:latin typeface="Segoe"/>
                <a:ea typeface="ＭＳ ゴシック"/>
              </a:rPr>
              <a:t>*Bold* and _italic_ with real formatting</a:t>
            </a:r>
            <a:r>
              <a:rPr lang="fr-FR" b="0" i="1" u="none" strike="noStrike" baseline="0" smtClean="0">
                <a:solidFill>
                  <a:srgbClr val="000000"/>
                </a:solidFill>
                <a:latin typeface="Times New Roman"/>
                <a:ea typeface="ＭＳ ゴシック"/>
              </a:rPr>
              <a:t>.</a:t>
            </a:r>
          </a:p>
          <a:p>
            <a:pPr lvl="1" rtl="0">
              <a:buAutoNum type="arabicPeriod" startAt="14"/>
            </a:pPr>
            <a:r>
              <a:rPr lang="fr-FR" i="0" u="none" strike="noStrike" baseline="0" smtClean="0">
                <a:solidFill>
                  <a:prstClr val="black"/>
                </a:solidFill>
                <a:latin typeface="Segoe"/>
                <a:ea typeface="ＭＳ ゴシック"/>
              </a:rPr>
              <a:t> </a:t>
            </a:r>
            <a:r>
              <a:rPr lang="fr-FR" b="1" i="0" u="none" strike="noStrike" baseline="0" smtClean="0">
                <a:solidFill>
                  <a:prstClr val="black"/>
                </a:solidFill>
                <a:latin typeface="Segoe"/>
                <a:ea typeface="ＭＳ ゴシック"/>
              </a:rPr>
              <a:t>SAVE</a:t>
            </a:r>
            <a:r>
              <a:rPr lang="fr-FR" b="0" i="0" u="none" strike="noStrike" baseline="0" smtClean="0">
                <a:solidFill>
                  <a:srgbClr val="000000"/>
                </a:solidFill>
                <a:latin typeface="Segoe"/>
                <a:ea typeface="ＭＳ ゴシック"/>
              </a:rPr>
              <a:t> the document as </a:t>
            </a:r>
            <a:r>
              <a:rPr lang="fr-FR" b="1" i="1" u="none" strike="noStrike" baseline="0" smtClean="0">
                <a:solidFill>
                  <a:prstClr val="black"/>
                </a:solidFill>
                <a:latin typeface="Segoe"/>
                <a:ea typeface="ＭＳ ゴシック"/>
              </a:rPr>
              <a:t>Security Alarm Update</a:t>
            </a:r>
            <a:r>
              <a:rPr lang="fr-FR" b="0" i="0" u="none" strike="noStrike" baseline="0" smtClean="0">
                <a:solidFill>
                  <a:srgbClr val="000000"/>
                </a:solidFill>
                <a:latin typeface="Segoe"/>
                <a:ea typeface="ＭＳ ゴシック"/>
              </a:rPr>
              <a:t> in the lesson folder on your flash drive, and then </a:t>
            </a:r>
            <a:r>
              <a:rPr lang="fr-FR" b="1" i="0" u="none" strike="noStrike" baseline="0" smtClean="0">
                <a:solidFill>
                  <a:prstClr val="black"/>
                </a:solidFill>
                <a:latin typeface="Segoe"/>
                <a:ea typeface="ＭＳ ゴシック"/>
              </a:rPr>
              <a:t>CLOSE</a:t>
            </a:r>
            <a:r>
              <a:rPr lang="fr-FR" b="0" i="0" u="none" strike="noStrike" baseline="0" smtClean="0">
                <a:solidFill>
                  <a:srgbClr val="000000"/>
                </a:solidFill>
                <a:latin typeface="Segoe"/>
                <a:ea typeface="ＭＳ ゴシック"/>
              </a:rPr>
              <a:t> the file.</a:t>
            </a:r>
          </a:p>
          <a:p>
            <a:pPr lvl="0" rtl="0"/>
            <a:r>
              <a:rPr lang="fr-FR" b="1" i="0" u="none" strike="noStrike" baseline="0" smtClean="0">
                <a:latin typeface="Segoe"/>
                <a:ea typeface="ＭＳ ゴシック"/>
              </a:rPr>
              <a:t>PAUSE. LEAVE</a:t>
            </a:r>
            <a:r>
              <a:rPr lang="fr-FR"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12</a:t>
            </a:fld>
            <a:endParaRPr lang="en-US" dirty="0"/>
          </a:p>
        </p:txBody>
      </p:sp>
    </p:spTree>
    <p:extLst>
      <p:ext uri="{BB962C8B-B14F-4D97-AF65-F5344CB8AC3E}">
        <p14:creationId xmlns:p14="http://schemas.microsoft.com/office/powerpoint/2010/main" val="3340620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b="0" i="0" u="none" strike="noStrike" baseline="0" smtClean="0">
                <a:solidFill>
                  <a:srgbClr val="0072C6"/>
                </a:solidFill>
                <a:latin typeface="Segoe"/>
                <a:ea typeface="ＭＳ ゴシック"/>
              </a:rPr>
              <a:t>Step by Step: Set Save Options</a:t>
            </a:r>
          </a:p>
        </p:txBody>
      </p:sp>
      <p:sp>
        <p:nvSpPr>
          <p:cNvPr id="3" name="Text Placeholder 2"/>
          <p:cNvSpPr>
            <a:spLocks noGrp="1"/>
          </p:cNvSpPr>
          <p:nvPr>
            <p:ph type="body" idx="1"/>
          </p:nvPr>
        </p:nvSpPr>
        <p:spPr/>
        <p:txBody>
          <a:bodyPr/>
          <a:lstStyle/>
          <a:p>
            <a:pPr lvl="0" rtl="0"/>
            <a:r>
              <a:rPr lang="fr-FR" b="1" i="0" u="none" strike="noStrike" baseline="0" smtClean="0">
                <a:latin typeface="Segoe"/>
                <a:ea typeface="ＭＳ ゴシック"/>
              </a:rPr>
              <a:t>OPEN</a:t>
            </a:r>
            <a:r>
              <a:rPr lang="fr-FR" b="0" i="0" u="none" strike="noStrike" baseline="0" smtClean="0">
                <a:latin typeface="Segoe"/>
                <a:ea typeface="ＭＳ ゴシック"/>
              </a:rPr>
              <a:t> a blank document.</a:t>
            </a:r>
          </a:p>
          <a:p>
            <a:pPr lvl="1" rtl="0"/>
            <a:r>
              <a:rPr lang="fr-FR" b="0" i="0" u="none" strike="noStrike" baseline="0" smtClean="0">
                <a:solidFill>
                  <a:srgbClr val="000000"/>
                </a:solidFill>
                <a:latin typeface="Segoe"/>
                <a:ea typeface="ＭＳ ゴシック"/>
              </a:rPr>
              <a:t>Click the </a:t>
            </a:r>
            <a:br>
              <a:rPr lang="fr-FR" b="0" i="0" u="none" strike="noStrike" baseline="0" smtClean="0">
                <a:solidFill>
                  <a:srgbClr val="000000"/>
                </a:solidFill>
                <a:latin typeface="Segoe"/>
                <a:ea typeface="ＭＳ ゴシック"/>
              </a:rPr>
            </a:br>
            <a:r>
              <a:rPr lang="fr-FR" b="1" i="0" u="none" strike="noStrike" baseline="0" smtClean="0">
                <a:solidFill>
                  <a:prstClr val="black"/>
                </a:solidFill>
                <a:latin typeface="Segoe"/>
                <a:ea typeface="ＭＳ ゴシック"/>
              </a:rPr>
              <a:t>File</a:t>
            </a:r>
            <a:r>
              <a:rPr lang="fr-FR" b="0" i="0" u="none" strike="noStrike" baseline="0" smtClean="0">
                <a:solidFill>
                  <a:srgbClr val="000000"/>
                </a:solidFill>
                <a:latin typeface="Segoe"/>
                <a:ea typeface="ＭＳ ゴシック"/>
              </a:rPr>
              <a:t> tab, </a:t>
            </a:r>
            <a:br>
              <a:rPr lang="fr-FR" b="0" i="0" u="none" strike="noStrike" baseline="0" smtClean="0">
                <a:solidFill>
                  <a:srgbClr val="000000"/>
                </a:solidFill>
                <a:latin typeface="Segoe"/>
                <a:ea typeface="ＭＳ ゴシック"/>
              </a:rPr>
            </a:br>
            <a:r>
              <a:rPr lang="fr-FR" b="0" i="0" u="none" strike="noStrike" baseline="0" smtClean="0">
                <a:solidFill>
                  <a:srgbClr val="000000"/>
                </a:solidFill>
                <a:latin typeface="Segoe"/>
                <a:ea typeface="ＭＳ ゴシック"/>
              </a:rPr>
              <a:t>and then </a:t>
            </a:r>
            <a:br>
              <a:rPr lang="fr-FR" b="0" i="0" u="none" strike="noStrike" baseline="0" smtClean="0">
                <a:solidFill>
                  <a:srgbClr val="000000"/>
                </a:solidFill>
                <a:latin typeface="Segoe"/>
                <a:ea typeface="ＭＳ ゴシック"/>
              </a:rPr>
            </a:br>
            <a:r>
              <a:rPr lang="fr-FR" b="0" i="0" u="none" strike="noStrike" baseline="0" smtClean="0">
                <a:solidFill>
                  <a:srgbClr val="000000"/>
                </a:solidFill>
                <a:latin typeface="Segoe"/>
                <a:ea typeface="ＭＳ ゴシック"/>
              </a:rPr>
              <a:t>click </a:t>
            </a:r>
            <a:br>
              <a:rPr lang="fr-FR" b="0" i="0" u="none" strike="noStrike" baseline="0" smtClean="0">
                <a:solidFill>
                  <a:srgbClr val="000000"/>
                </a:solidFill>
                <a:latin typeface="Segoe"/>
                <a:ea typeface="ＭＳ ゴシック"/>
              </a:rPr>
            </a:br>
            <a:r>
              <a:rPr lang="fr-FR" b="1" i="0" u="none" strike="noStrike" baseline="0" smtClean="0">
                <a:solidFill>
                  <a:prstClr val="black"/>
                </a:solidFill>
                <a:latin typeface="Segoe"/>
                <a:ea typeface="ＭＳ ゴシック"/>
              </a:rPr>
              <a:t>Options</a:t>
            </a:r>
            <a:r>
              <a:rPr lang="fr-FR" b="0" i="0" u="none" strike="noStrike" baseline="0" smtClean="0">
                <a:solidFill>
                  <a:srgbClr val="000000"/>
                </a:solidFill>
                <a:latin typeface="Times New Roman"/>
                <a:ea typeface="ＭＳ ゴシック"/>
              </a:rPr>
              <a:t>.</a:t>
            </a:r>
          </a:p>
          <a:p>
            <a:pPr lvl="1" rtl="0"/>
            <a:r>
              <a:rPr lang="fr-FR" b="0" i="0" u="none" strike="noStrike" baseline="0" smtClean="0">
                <a:solidFill>
                  <a:srgbClr val="000000"/>
                </a:solidFill>
                <a:latin typeface="Segoe"/>
                <a:ea typeface="ＭＳ ゴシック"/>
              </a:rPr>
              <a:t>Click </a:t>
            </a:r>
            <a:r>
              <a:rPr lang="fr-FR" b="1" i="0" u="none" strike="noStrike" baseline="0" smtClean="0">
                <a:solidFill>
                  <a:prstClr val="black"/>
                </a:solidFill>
                <a:latin typeface="Segoe"/>
                <a:ea typeface="ＭＳ ゴシック"/>
              </a:rPr>
              <a:t>Save</a:t>
            </a:r>
            <a:r>
              <a:rPr lang="fr-FR" b="0" i="0" u="none" strike="noStrike" baseline="0" smtClean="0">
                <a:solidFill>
                  <a:srgbClr val="000000"/>
                </a:solidFill>
                <a:latin typeface="Segoe"/>
                <a:ea typeface="ＭＳ ゴシック"/>
              </a:rPr>
              <a:t> </a:t>
            </a:r>
            <a:br>
              <a:rPr lang="fr-FR" b="0" i="0" u="none" strike="noStrike" baseline="0" smtClean="0">
                <a:solidFill>
                  <a:srgbClr val="000000"/>
                </a:solidFill>
                <a:latin typeface="Segoe"/>
                <a:ea typeface="ＭＳ ゴシック"/>
              </a:rPr>
            </a:br>
            <a:r>
              <a:rPr lang="fr-FR" b="0" i="0" u="none" strike="noStrike" baseline="0" smtClean="0">
                <a:solidFill>
                  <a:srgbClr val="000000"/>
                </a:solidFill>
                <a:latin typeface="Segoe"/>
                <a:ea typeface="ＭＳ ゴシック"/>
              </a:rPr>
              <a:t>to display </a:t>
            </a:r>
            <a:br>
              <a:rPr lang="fr-FR" b="0" i="0" u="none" strike="noStrike" baseline="0" smtClean="0">
                <a:solidFill>
                  <a:srgbClr val="000000"/>
                </a:solidFill>
                <a:latin typeface="Segoe"/>
                <a:ea typeface="ＭＳ ゴシック"/>
              </a:rPr>
            </a:br>
            <a:r>
              <a:rPr lang="fr-FR" b="0" i="0" u="none" strike="noStrike" baseline="0" smtClean="0">
                <a:solidFill>
                  <a:srgbClr val="000000"/>
                </a:solidFill>
                <a:latin typeface="Segoe"/>
                <a:ea typeface="ＭＳ ゴシック"/>
              </a:rPr>
              <a:t>the </a:t>
            </a:r>
            <a:r>
              <a:rPr lang="fr-FR" b="0" i="1" u="none" strike="noStrike" baseline="0" smtClean="0">
                <a:solidFill>
                  <a:srgbClr val="000000"/>
                </a:solidFill>
                <a:latin typeface="Segoe"/>
                <a:ea typeface="ＭＳ ゴシック"/>
              </a:rPr>
              <a:t>Save</a:t>
            </a:r>
            <a:r>
              <a:rPr lang="fr-FR" b="0" i="0" u="none" strike="noStrike" baseline="0" smtClean="0">
                <a:solidFill>
                  <a:srgbClr val="000000"/>
                </a:solidFill>
                <a:latin typeface="Segoe"/>
                <a:ea typeface="ＭＳ ゴシック"/>
              </a:rPr>
              <a:t> </a:t>
            </a:r>
            <a:br>
              <a:rPr lang="fr-FR" b="0" i="0" u="none" strike="noStrike" baseline="0" smtClean="0">
                <a:solidFill>
                  <a:srgbClr val="000000"/>
                </a:solidFill>
                <a:latin typeface="Segoe"/>
                <a:ea typeface="ＭＳ ゴシック"/>
              </a:rPr>
            </a:br>
            <a:r>
              <a:rPr lang="fr-FR" b="0" i="0" u="none" strike="noStrike" baseline="0" smtClean="0">
                <a:solidFill>
                  <a:srgbClr val="000000"/>
                </a:solidFill>
                <a:latin typeface="Segoe"/>
                <a:ea typeface="ＭＳ ゴシック"/>
              </a:rPr>
              <a:t>options </a:t>
            </a:r>
            <a:br>
              <a:rPr lang="fr-FR" b="0" i="0" u="none" strike="noStrike" baseline="0" smtClean="0">
                <a:solidFill>
                  <a:srgbClr val="000000"/>
                </a:solidFill>
                <a:latin typeface="Segoe"/>
                <a:ea typeface="ＭＳ ゴシック"/>
              </a:rPr>
            </a:br>
            <a:r>
              <a:rPr lang="fr-FR" b="0" i="0" u="none" strike="noStrike" baseline="0" smtClean="0">
                <a:solidFill>
                  <a:srgbClr val="000000"/>
                </a:solidFill>
                <a:latin typeface="Segoe"/>
                <a:ea typeface="ＭＳ ゴシック"/>
              </a:rPr>
              <a:t>screen as </a:t>
            </a:r>
            <a:br>
              <a:rPr lang="fr-FR" b="0" i="0" u="none" strike="noStrike" baseline="0" smtClean="0">
                <a:solidFill>
                  <a:srgbClr val="000000"/>
                </a:solidFill>
                <a:latin typeface="Segoe"/>
                <a:ea typeface="ＭＳ ゴシック"/>
              </a:rPr>
            </a:br>
            <a:r>
              <a:rPr lang="fr-FR" b="0" i="0" u="none" strike="noStrike" baseline="0" smtClean="0">
                <a:solidFill>
                  <a:srgbClr val="000000"/>
                </a:solidFill>
                <a:latin typeface="Segoe"/>
                <a:ea typeface="ＭＳ ゴシック"/>
              </a:rPr>
              <a:t>shown </a:t>
            </a:r>
            <a:br>
              <a:rPr lang="fr-FR" b="0" i="0" u="none" strike="noStrike" baseline="0" smtClean="0">
                <a:solidFill>
                  <a:srgbClr val="000000"/>
                </a:solidFill>
                <a:latin typeface="Segoe"/>
                <a:ea typeface="ＭＳ ゴシック"/>
              </a:rPr>
            </a:br>
            <a:r>
              <a:rPr lang="fr-FR" b="0" i="0" u="none" strike="noStrike" baseline="0" smtClean="0">
                <a:solidFill>
                  <a:srgbClr val="000000"/>
                </a:solidFill>
                <a:latin typeface="Segoe"/>
                <a:ea typeface="ＭＳ ゴシック"/>
              </a:rPr>
              <a:t>at right</a:t>
            </a:r>
            <a:r>
              <a:rPr lang="fr-FR"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13</a:t>
            </a:fld>
            <a:endParaRPr lang="en-US" dirty="0"/>
          </a:p>
        </p:txBody>
      </p:sp>
      <p:pic>
        <p:nvPicPr>
          <p:cNvPr id="7" name="Picture 6" descr="1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732" y="1905000"/>
            <a:ext cx="5907649" cy="3549191"/>
          </a:xfrm>
          <a:prstGeom prst="rect">
            <a:avLst/>
          </a:prstGeom>
        </p:spPr>
      </p:pic>
    </p:spTree>
    <p:extLst>
      <p:ext uri="{BB962C8B-B14F-4D97-AF65-F5344CB8AC3E}">
        <p14:creationId xmlns:p14="http://schemas.microsoft.com/office/powerpoint/2010/main" val="1614476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b="0" i="0" u="none" strike="noStrike" baseline="0" smtClean="0">
                <a:solidFill>
                  <a:srgbClr val="0072C6"/>
                </a:solidFill>
                <a:latin typeface="Segoe"/>
                <a:ea typeface="ＭＳ ゴシック"/>
              </a:rPr>
              <a:t>Step by Step: Set Save Options</a:t>
            </a:r>
          </a:p>
        </p:txBody>
      </p:sp>
      <p:sp>
        <p:nvSpPr>
          <p:cNvPr id="3" name="Text Placeholder 2"/>
          <p:cNvSpPr>
            <a:spLocks noGrp="1"/>
          </p:cNvSpPr>
          <p:nvPr>
            <p:ph type="body" idx="1"/>
          </p:nvPr>
        </p:nvSpPr>
        <p:spPr/>
        <p:txBody>
          <a:bodyPr/>
          <a:lstStyle/>
          <a:p>
            <a:pPr lvl="1">
              <a:lnSpc>
                <a:spcPct val="90000"/>
              </a:lnSpc>
              <a:buFont typeface="+mj-lt"/>
              <a:buAutoNum type="arabicPeriod" startAt="3"/>
            </a:pPr>
            <a:r>
              <a:rPr lang="fr-FR" sz="2100">
                <a:solidFill>
                  <a:srgbClr val="000000"/>
                </a:solidFill>
                <a:latin typeface="Segoe"/>
                <a:ea typeface="ＭＳ ゴシック"/>
              </a:rPr>
              <a:t>In the </a:t>
            </a:r>
            <a:r>
              <a:rPr lang="fr-FR" sz="2100" i="1">
                <a:solidFill>
                  <a:srgbClr val="000000"/>
                </a:solidFill>
                <a:latin typeface="Segoe"/>
                <a:ea typeface="ＭＳ ゴシック"/>
              </a:rPr>
              <a:t>Save documents</a:t>
            </a:r>
            <a:r>
              <a:rPr lang="fr-FR" sz="2100">
                <a:solidFill>
                  <a:srgbClr val="000000"/>
                </a:solidFill>
                <a:latin typeface="Segoe"/>
                <a:ea typeface="ＭＳ ゴシック"/>
              </a:rPr>
              <a:t> section, click the drop-down arrow in the </a:t>
            </a:r>
            <a:r>
              <a:rPr lang="fr-FR" sz="2100" i="1">
                <a:solidFill>
                  <a:srgbClr val="000000"/>
                </a:solidFill>
                <a:latin typeface="Segoe"/>
                <a:ea typeface="ＭＳ ゴシック"/>
              </a:rPr>
              <a:t>Save files in this format</a:t>
            </a:r>
            <a:r>
              <a:rPr lang="fr-FR" sz="2100">
                <a:solidFill>
                  <a:srgbClr val="000000"/>
                </a:solidFill>
                <a:latin typeface="Segoe"/>
                <a:ea typeface="ＭＳ ゴシック"/>
              </a:rPr>
              <a:t> box.The menu displays the options available for changing the default file format used when saving backup files. The default setting to save your work is set to every 10 minutes.</a:t>
            </a:r>
            <a:endParaRPr lang="fr-FR" sz="2100">
              <a:solidFill>
                <a:srgbClr val="000000"/>
              </a:solidFill>
              <a:latin typeface="Times New Roman"/>
              <a:ea typeface="ＭＳ ゴシック"/>
            </a:endParaRPr>
          </a:p>
          <a:p>
            <a:pPr lvl="1" rtl="0">
              <a:lnSpc>
                <a:spcPct val="90000"/>
              </a:lnSpc>
              <a:buAutoNum type="arabicPeriod" startAt="3"/>
            </a:pPr>
            <a:r>
              <a:rPr lang="fr-FR" sz="2100" b="0" i="0" u="none" strike="noStrike" baseline="0" smtClean="0">
                <a:solidFill>
                  <a:srgbClr val="000000"/>
                </a:solidFill>
                <a:latin typeface="Segoe"/>
                <a:ea typeface="ＭＳ ゴシック"/>
              </a:rPr>
              <a:t>In the </a:t>
            </a:r>
            <a:r>
              <a:rPr lang="fr-FR" sz="2100" b="0" i="1" u="none" strike="noStrike" baseline="0" smtClean="0">
                <a:solidFill>
                  <a:srgbClr val="000000"/>
                </a:solidFill>
                <a:latin typeface="Segoe"/>
                <a:ea typeface="ＭＳ ゴシック"/>
              </a:rPr>
              <a:t>Save AutoRecover information every</a:t>
            </a:r>
            <a:r>
              <a:rPr lang="fr-FR" sz="2100" b="0" i="0" u="none" strike="noStrike" baseline="0" smtClean="0">
                <a:solidFill>
                  <a:srgbClr val="000000"/>
                </a:solidFill>
                <a:latin typeface="Segoe"/>
                <a:ea typeface="ＭＳ ゴシック"/>
              </a:rPr>
              <a:t> box, change the settings to </a:t>
            </a:r>
            <a:r>
              <a:rPr lang="fr-FR" sz="2100" b="1" i="0" u="none" strike="noStrike" baseline="0" smtClean="0">
                <a:solidFill>
                  <a:prstClr val="black"/>
                </a:solidFill>
                <a:latin typeface="Segoe"/>
                <a:ea typeface="ＭＳ ゴシック"/>
              </a:rPr>
              <a:t>3</a:t>
            </a:r>
            <a:r>
              <a:rPr lang="fr-FR" sz="2100" b="0" i="0" u="none" strike="noStrike" baseline="0" smtClean="0">
                <a:solidFill>
                  <a:srgbClr val="000000"/>
                </a:solidFill>
                <a:latin typeface="Times New Roman"/>
                <a:ea typeface="ＭＳ ゴシック"/>
              </a:rPr>
              <a:t>.</a:t>
            </a:r>
          </a:p>
          <a:p>
            <a:pPr lvl="1" rtl="0">
              <a:lnSpc>
                <a:spcPct val="90000"/>
              </a:lnSpc>
              <a:buAutoNum type="arabicPeriod" startAt="3"/>
            </a:pPr>
            <a:r>
              <a:rPr lang="fr-FR" sz="2100" b="0" i="0" u="none" strike="noStrike" baseline="0" smtClean="0">
                <a:solidFill>
                  <a:srgbClr val="000000"/>
                </a:solidFill>
                <a:latin typeface="Segoe"/>
                <a:ea typeface="ＭＳ ゴシック"/>
              </a:rPr>
              <a:t>Your documents will be saved every three minutes. Check with your instructor before changing the settings. If you change the settings, don’t forget to return the setting back to its default.</a:t>
            </a:r>
          </a:p>
          <a:p>
            <a:pPr lvl="1" rtl="0">
              <a:lnSpc>
                <a:spcPct val="90000"/>
              </a:lnSpc>
              <a:buAutoNum type="arabicPeriod" startAt="3"/>
            </a:pPr>
            <a:r>
              <a:rPr lang="fr-FR" sz="2100" i="0" u="none" strike="noStrike" baseline="0" smtClean="0">
                <a:solidFill>
                  <a:srgbClr val="000000"/>
                </a:solidFill>
                <a:latin typeface="Segoe"/>
                <a:ea typeface="ＭＳ ゴシック"/>
              </a:rPr>
              <a:t> </a:t>
            </a:r>
            <a:r>
              <a:rPr lang="fr-FR" sz="2100" b="1" i="0" u="none" strike="noStrike" baseline="0" smtClean="0">
                <a:solidFill>
                  <a:srgbClr val="000000"/>
                </a:solidFill>
                <a:latin typeface="Segoe"/>
                <a:ea typeface="ＭＳ ゴシック"/>
              </a:rPr>
              <a:t>LEAVE</a:t>
            </a:r>
            <a:r>
              <a:rPr lang="fr-FR" sz="2100" b="0" i="0" u="none" strike="noStrike" baseline="0" smtClean="0">
                <a:solidFill>
                  <a:srgbClr val="000000"/>
                </a:solidFill>
                <a:latin typeface="Segoe"/>
                <a:ea typeface="ＭＳ ゴシック"/>
              </a:rPr>
              <a:t> the </a:t>
            </a:r>
            <a:r>
              <a:rPr lang="fr-FR" sz="2100" b="0" i="1" u="none" strike="noStrike" baseline="0" smtClean="0">
                <a:solidFill>
                  <a:srgbClr val="000000"/>
                </a:solidFill>
                <a:latin typeface="Segoe"/>
                <a:ea typeface="ＭＳ ゴシック"/>
              </a:rPr>
              <a:t>Word Options</a:t>
            </a:r>
            <a:r>
              <a:rPr lang="fr-FR" sz="2100" b="0" i="0" u="none" strike="noStrike" baseline="0" smtClean="0">
                <a:solidFill>
                  <a:srgbClr val="000000"/>
                </a:solidFill>
                <a:latin typeface="Segoe"/>
                <a:ea typeface="ＭＳ ゴシック"/>
              </a:rPr>
              <a:t> dialog box open for the next exercise.</a:t>
            </a:r>
          </a:p>
          <a:p>
            <a:pPr lvl="0" rtl="0">
              <a:lnSpc>
                <a:spcPct val="90000"/>
              </a:lnSpc>
            </a:pPr>
            <a:r>
              <a:rPr lang="fr-FR" sz="2100" b="1" i="0" u="none" strike="noStrike" baseline="0" smtClean="0">
                <a:latin typeface="Segoe"/>
                <a:ea typeface="ＭＳ ゴシック"/>
              </a:rPr>
              <a:t>PAUSE. LEAVE</a:t>
            </a:r>
            <a:r>
              <a:rPr lang="fr-FR" sz="2100" b="0" i="0" u="none" strike="noStrike" baseline="0" smtClean="0">
                <a:latin typeface="Segoe"/>
                <a:ea typeface="ＭＳ ゴシック"/>
              </a:rPr>
              <a:t> Word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14</a:t>
            </a:fld>
            <a:endParaRPr lang="en-US" dirty="0"/>
          </a:p>
        </p:txBody>
      </p:sp>
    </p:spTree>
    <p:extLst>
      <p:ext uri="{BB962C8B-B14F-4D97-AF65-F5344CB8AC3E}">
        <p14:creationId xmlns:p14="http://schemas.microsoft.com/office/powerpoint/2010/main" val="4174696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b="0" i="0" u="none" strike="noStrike" baseline="0" smtClean="0">
                <a:solidFill>
                  <a:srgbClr val="0072C6"/>
                </a:solidFill>
                <a:latin typeface="Segoe"/>
                <a:ea typeface="ＭＳ ゴシック"/>
              </a:rPr>
              <a:t>Step by Step: Use Advanced Options</a:t>
            </a:r>
          </a:p>
        </p:txBody>
      </p:sp>
      <p:sp>
        <p:nvSpPr>
          <p:cNvPr id="3" name="Text Placeholder 2"/>
          <p:cNvSpPr>
            <a:spLocks noGrp="1"/>
          </p:cNvSpPr>
          <p:nvPr>
            <p:ph type="body" idx="1"/>
          </p:nvPr>
        </p:nvSpPr>
        <p:spPr/>
        <p:txBody>
          <a:bodyPr/>
          <a:lstStyle/>
          <a:p>
            <a:pPr lvl="0" rtl="0"/>
            <a:r>
              <a:rPr lang="fr-FR" sz="2000" b="1" i="0" u="none" strike="noStrike" baseline="0" smtClean="0">
                <a:latin typeface="Segoe"/>
                <a:ea typeface="ＭＳ ゴシック"/>
              </a:rPr>
              <a:t>USE</a:t>
            </a:r>
            <a:r>
              <a:rPr lang="fr-FR" sz="2000" b="0" i="0" u="none" strike="noStrike" baseline="0" smtClean="0">
                <a:latin typeface="Segoe"/>
                <a:ea typeface="ＭＳ ゴシック"/>
              </a:rPr>
              <a:t> the document </a:t>
            </a:r>
            <a:br>
              <a:rPr lang="fr-FR" sz="2000" b="0" i="0" u="none" strike="noStrike" baseline="0" smtClean="0">
                <a:latin typeface="Segoe"/>
                <a:ea typeface="ＭＳ ゴシック"/>
              </a:rPr>
            </a:br>
            <a:r>
              <a:rPr lang="fr-FR" sz="2000" b="0" i="0" u="none" strike="noStrike" baseline="0" smtClean="0">
                <a:latin typeface="Segoe"/>
                <a:ea typeface="ＭＳ ゴシック"/>
              </a:rPr>
              <a:t>open from the </a:t>
            </a:r>
            <a:br>
              <a:rPr lang="fr-FR" sz="2000" b="0" i="0" u="none" strike="noStrike" baseline="0" smtClean="0">
                <a:latin typeface="Segoe"/>
                <a:ea typeface="ＭＳ ゴシック"/>
              </a:rPr>
            </a:br>
            <a:r>
              <a:rPr lang="fr-FR" sz="2000" b="0" i="0" u="none" strike="noStrike" baseline="0" smtClean="0">
                <a:latin typeface="Segoe"/>
                <a:ea typeface="ＭＳ ゴシック"/>
              </a:rPr>
              <a:t>previous exercise.</a:t>
            </a:r>
          </a:p>
          <a:p>
            <a:pPr lvl="1" rtl="0"/>
            <a:r>
              <a:rPr lang="fr-FR" sz="2000" b="0" i="0" u="none" strike="noStrike" baseline="0" smtClean="0">
                <a:solidFill>
                  <a:srgbClr val="000000"/>
                </a:solidFill>
                <a:latin typeface="Segoe"/>
                <a:ea typeface="ＭＳ ゴシック"/>
              </a:rPr>
              <a:t>From the </a:t>
            </a:r>
            <a:br>
              <a:rPr lang="fr-FR" sz="2000" b="0" i="0" u="none" strike="noStrike" baseline="0" smtClean="0">
                <a:solidFill>
                  <a:srgbClr val="000000"/>
                </a:solidFill>
                <a:latin typeface="Segoe"/>
                <a:ea typeface="ＭＳ ゴシック"/>
              </a:rPr>
            </a:br>
            <a:r>
              <a:rPr lang="fr-FR" sz="2000" b="0" i="1" u="none" strike="noStrike" baseline="0" smtClean="0">
                <a:solidFill>
                  <a:srgbClr val="000000"/>
                </a:solidFill>
                <a:latin typeface="Segoe"/>
                <a:ea typeface="ＭＳ ゴシック"/>
              </a:rPr>
              <a:t>Word Options</a:t>
            </a:r>
            <a:r>
              <a:rPr lang="fr-FR" sz="2000" b="0" i="0" u="none" strike="noStrike" baseline="0" smtClean="0">
                <a:solidFill>
                  <a:srgbClr val="000000"/>
                </a:solidFill>
                <a:latin typeface="Segoe"/>
                <a:ea typeface="ＭＳ ゴシック"/>
              </a:rPr>
              <a:t>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dialog box,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click </a:t>
            </a:r>
            <a:br>
              <a:rPr lang="fr-FR" sz="2000" b="0" i="0" u="none" strike="noStrike" baseline="0" smtClean="0">
                <a:solidFill>
                  <a:srgbClr val="000000"/>
                </a:solidFill>
                <a:latin typeface="Segoe"/>
                <a:ea typeface="ＭＳ ゴシック"/>
              </a:rPr>
            </a:br>
            <a:r>
              <a:rPr lang="fr-FR" sz="2000" b="1" i="0" u="none" strike="noStrike" baseline="0" smtClean="0">
                <a:solidFill>
                  <a:prstClr val="black"/>
                </a:solidFill>
                <a:latin typeface="Segoe"/>
                <a:ea typeface="ＭＳ ゴシック"/>
              </a:rPr>
              <a:t>Advanced</a:t>
            </a:r>
            <a:r>
              <a:rPr lang="fr-FR" sz="2000" b="0" i="0" u="none" strike="noStrike" baseline="0" smtClean="0">
                <a:solidFill>
                  <a:srgbClr val="000000"/>
                </a:solidFill>
                <a:latin typeface="Segoe"/>
                <a:ea typeface="ＭＳ ゴシック"/>
              </a:rPr>
              <a:t>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to display the </a:t>
            </a:r>
            <a:br>
              <a:rPr lang="fr-FR" sz="2000" b="0" i="0" u="none" strike="noStrike" baseline="0" smtClean="0">
                <a:solidFill>
                  <a:srgbClr val="000000"/>
                </a:solidFill>
                <a:latin typeface="Segoe"/>
                <a:ea typeface="ＭＳ ゴシック"/>
              </a:rPr>
            </a:br>
            <a:r>
              <a:rPr lang="fr-FR" sz="2000" b="0" i="1" u="none" strike="noStrike" baseline="0" smtClean="0">
                <a:solidFill>
                  <a:srgbClr val="000000"/>
                </a:solidFill>
                <a:latin typeface="Segoe"/>
                <a:ea typeface="ＭＳ ゴシック"/>
              </a:rPr>
              <a:t>Advanced</a:t>
            </a:r>
            <a:r>
              <a:rPr lang="fr-FR" sz="2000" b="0" i="0" u="none" strike="noStrike" baseline="0" smtClean="0">
                <a:solidFill>
                  <a:srgbClr val="000000"/>
                </a:solidFill>
                <a:latin typeface="Segoe"/>
                <a:ea typeface="ＭＳ ゴシック"/>
              </a:rPr>
              <a:t>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options.</a:t>
            </a:r>
          </a:p>
          <a:p>
            <a:pPr lvl="1" rtl="0"/>
            <a:r>
              <a:rPr lang="fr-FR" sz="2000" b="0" i="0" u="none" strike="noStrike" baseline="0" smtClean="0">
                <a:solidFill>
                  <a:srgbClr val="000000"/>
                </a:solidFill>
                <a:latin typeface="Segoe"/>
                <a:ea typeface="ＭＳ ゴシック"/>
              </a:rPr>
              <a:t>There are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several advanced options, many of which are shown above and  in the next three figures</a:t>
            </a:r>
            <a:r>
              <a:rPr lang="fr-FR" sz="2000"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15</a:t>
            </a:fld>
            <a:endParaRPr lang="en-US" dirty="0"/>
          </a:p>
        </p:txBody>
      </p:sp>
      <p:pic>
        <p:nvPicPr>
          <p:cNvPr id="8" name="Picture 7" descr="1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0" y="1524000"/>
            <a:ext cx="5634436" cy="3726411"/>
          </a:xfrm>
          <a:prstGeom prst="rect">
            <a:avLst/>
          </a:prstGeom>
        </p:spPr>
      </p:pic>
    </p:spTree>
    <p:extLst>
      <p:ext uri="{BB962C8B-B14F-4D97-AF65-F5344CB8AC3E}">
        <p14:creationId xmlns:p14="http://schemas.microsoft.com/office/powerpoint/2010/main" val="1151842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b="0" i="0" u="none" strike="noStrike" baseline="0" smtClean="0">
                <a:solidFill>
                  <a:srgbClr val="0072C6"/>
                </a:solidFill>
                <a:latin typeface="Segoe"/>
                <a:ea typeface="ＭＳ ゴシック"/>
              </a:rPr>
              <a:t>Step by Step: Use Advanced Options</a:t>
            </a:r>
          </a:p>
        </p:txBody>
      </p:sp>
      <p:sp>
        <p:nvSpPr>
          <p:cNvPr id="3" name="Text Placeholder 2"/>
          <p:cNvSpPr>
            <a:spLocks noGrp="1"/>
          </p:cNvSpPr>
          <p:nvPr>
            <p:ph type="body" idx="1"/>
          </p:nvPr>
        </p:nvSpPr>
        <p:spPr/>
        <p:txBody>
          <a:bodyPr/>
          <a:lstStyle/>
          <a:p>
            <a:pPr lvl="1" rtl="0">
              <a:buFont typeface="+mj-lt"/>
              <a:buAutoNum type="arabicPeriod" startAt="3"/>
            </a:pPr>
            <a:r>
              <a:rPr lang="fr-FR" b="0" i="0" u="none" strike="noStrike" baseline="0" smtClean="0">
                <a:solidFill>
                  <a:srgbClr val="000000"/>
                </a:solidFill>
                <a:latin typeface="Segoe"/>
                <a:ea typeface="ＭＳ ゴシック"/>
              </a:rPr>
              <a:t>Scroll </a:t>
            </a:r>
            <a:br>
              <a:rPr lang="fr-FR" b="0" i="0" u="none" strike="noStrike" baseline="0" smtClean="0">
                <a:solidFill>
                  <a:srgbClr val="000000"/>
                </a:solidFill>
                <a:latin typeface="Segoe"/>
                <a:ea typeface="ＭＳ ゴシック"/>
              </a:rPr>
            </a:br>
            <a:r>
              <a:rPr lang="fr-FR" b="0" i="0" u="none" strike="noStrike" baseline="0" smtClean="0">
                <a:solidFill>
                  <a:srgbClr val="000000"/>
                </a:solidFill>
                <a:latin typeface="Segoe"/>
                <a:ea typeface="ＭＳ ゴシック"/>
              </a:rPr>
              <a:t>down and </a:t>
            </a:r>
            <a:br>
              <a:rPr lang="fr-FR" b="0" i="0" u="none" strike="noStrike" baseline="0" smtClean="0">
                <a:solidFill>
                  <a:srgbClr val="000000"/>
                </a:solidFill>
                <a:latin typeface="Segoe"/>
                <a:ea typeface="ＭＳ ゴシック"/>
              </a:rPr>
            </a:br>
            <a:r>
              <a:rPr lang="fr-FR" b="0" i="0" u="none" strike="noStrike" baseline="0" smtClean="0">
                <a:solidFill>
                  <a:srgbClr val="000000"/>
                </a:solidFill>
                <a:latin typeface="Segoe"/>
                <a:ea typeface="ＭＳ ゴシック"/>
              </a:rPr>
              <a:t>locate the </a:t>
            </a:r>
            <a:br>
              <a:rPr lang="fr-FR" b="0" i="0" u="none" strike="noStrike" baseline="0" smtClean="0">
                <a:solidFill>
                  <a:srgbClr val="000000"/>
                </a:solidFill>
                <a:latin typeface="Segoe"/>
                <a:ea typeface="ＭＳ ゴシック"/>
              </a:rPr>
            </a:br>
            <a:r>
              <a:rPr lang="fr-FR" b="0" i="1" u="none" strike="noStrike" baseline="0" smtClean="0">
                <a:solidFill>
                  <a:srgbClr val="000000"/>
                </a:solidFill>
                <a:latin typeface="Segoe"/>
                <a:ea typeface="ＭＳ ゴシック"/>
              </a:rPr>
              <a:t>Display</a:t>
            </a:r>
            <a:r>
              <a:rPr lang="fr-FR" b="0" i="0" u="none" strike="noStrike" baseline="0" smtClean="0">
                <a:solidFill>
                  <a:srgbClr val="000000"/>
                </a:solidFill>
                <a:latin typeface="Segoe"/>
                <a:ea typeface="ＭＳ ゴシック"/>
              </a:rPr>
              <a:t> </a:t>
            </a:r>
            <a:br>
              <a:rPr lang="fr-FR" b="0" i="0" u="none" strike="noStrike" baseline="0" smtClean="0">
                <a:solidFill>
                  <a:srgbClr val="000000"/>
                </a:solidFill>
                <a:latin typeface="Segoe"/>
                <a:ea typeface="ＭＳ ゴシック"/>
              </a:rPr>
            </a:br>
            <a:r>
              <a:rPr lang="fr-FR" b="0" i="0" u="none" strike="noStrike" baseline="0" smtClean="0">
                <a:solidFill>
                  <a:srgbClr val="000000"/>
                </a:solidFill>
                <a:latin typeface="Segoe"/>
                <a:ea typeface="ＭＳ ゴシック"/>
              </a:rPr>
              <a:t>section </a:t>
            </a:r>
            <a:br>
              <a:rPr lang="fr-FR" b="0" i="0" u="none" strike="noStrike" baseline="0" smtClean="0">
                <a:solidFill>
                  <a:srgbClr val="000000"/>
                </a:solidFill>
                <a:latin typeface="Segoe"/>
                <a:ea typeface="ＭＳ ゴシック"/>
              </a:rPr>
            </a:br>
            <a:r>
              <a:rPr lang="fr-FR" b="0" i="0" u="none" strike="noStrike" baseline="0" smtClean="0">
                <a:solidFill>
                  <a:srgbClr val="000000"/>
                </a:solidFill>
                <a:latin typeface="Segoe"/>
                <a:ea typeface="ＭＳ ゴシック"/>
              </a:rPr>
              <a:t>(shown at </a:t>
            </a:r>
            <a:br>
              <a:rPr lang="fr-FR" b="0" i="0" u="none" strike="noStrike" baseline="0" smtClean="0">
                <a:solidFill>
                  <a:srgbClr val="000000"/>
                </a:solidFill>
                <a:latin typeface="Segoe"/>
                <a:ea typeface="ＭＳ ゴシック"/>
              </a:rPr>
            </a:br>
            <a:r>
              <a:rPr lang="fr-FR" b="0" i="0" u="none" strike="noStrike" baseline="0" smtClean="0">
                <a:solidFill>
                  <a:srgbClr val="000000"/>
                </a:solidFill>
                <a:latin typeface="Segoe"/>
                <a:ea typeface="ＭＳ ゴシック"/>
              </a:rPr>
              <a:t>right); </a:t>
            </a:r>
            <a:br>
              <a:rPr lang="fr-FR" b="0" i="0" u="none" strike="noStrike" baseline="0" smtClean="0">
                <a:solidFill>
                  <a:srgbClr val="000000"/>
                </a:solidFill>
                <a:latin typeface="Segoe"/>
                <a:ea typeface="ＭＳ ゴシック"/>
              </a:rPr>
            </a:br>
            <a:r>
              <a:rPr lang="fr-FR" b="0" i="0" u="none" strike="noStrike" baseline="0" smtClean="0">
                <a:solidFill>
                  <a:srgbClr val="000000"/>
                </a:solidFill>
                <a:latin typeface="Segoe"/>
                <a:ea typeface="ＭＳ ゴシック"/>
              </a:rPr>
              <a:t>click the </a:t>
            </a:r>
            <a:br>
              <a:rPr lang="fr-FR" b="0" i="0" u="none" strike="noStrike" baseline="0" smtClean="0">
                <a:solidFill>
                  <a:srgbClr val="000000"/>
                </a:solidFill>
                <a:latin typeface="Segoe"/>
                <a:ea typeface="ＭＳ ゴシック"/>
              </a:rPr>
            </a:br>
            <a:r>
              <a:rPr lang="fr-FR" b="0" i="0" u="none" strike="noStrike" baseline="0" smtClean="0">
                <a:solidFill>
                  <a:srgbClr val="000000"/>
                </a:solidFill>
                <a:latin typeface="Segoe"/>
                <a:ea typeface="ＭＳ ゴシック"/>
              </a:rPr>
              <a:t>down </a:t>
            </a:r>
            <a:br>
              <a:rPr lang="fr-FR" b="0" i="0" u="none" strike="noStrike" baseline="0" smtClean="0">
                <a:solidFill>
                  <a:srgbClr val="000000"/>
                </a:solidFill>
                <a:latin typeface="Segoe"/>
                <a:ea typeface="ＭＳ ゴシック"/>
              </a:rPr>
            </a:br>
            <a:r>
              <a:rPr lang="fr-FR" b="0" i="0" u="none" strike="noStrike" baseline="0" smtClean="0">
                <a:solidFill>
                  <a:srgbClr val="000000"/>
                </a:solidFill>
                <a:latin typeface="Segoe"/>
                <a:ea typeface="ＭＳ ゴシック"/>
              </a:rPr>
              <a:t>arrow </a:t>
            </a:r>
            <a:br>
              <a:rPr lang="fr-FR" b="0" i="0" u="none" strike="noStrike" baseline="0" smtClean="0">
                <a:solidFill>
                  <a:srgbClr val="000000"/>
                </a:solidFill>
                <a:latin typeface="Segoe"/>
                <a:ea typeface="ＭＳ ゴシック"/>
              </a:rPr>
            </a:br>
            <a:r>
              <a:rPr lang="fr-FR" b="0" i="0" u="none" strike="noStrike" baseline="0" smtClean="0">
                <a:solidFill>
                  <a:srgbClr val="000000"/>
                </a:solidFill>
                <a:latin typeface="Segoe"/>
                <a:ea typeface="ＭＳ ゴシック"/>
              </a:rPr>
              <a:t>next to </a:t>
            </a:r>
            <a:br>
              <a:rPr lang="fr-FR" b="0" i="0" u="none" strike="noStrike" baseline="0" smtClean="0">
                <a:solidFill>
                  <a:srgbClr val="000000"/>
                </a:solidFill>
                <a:latin typeface="Segoe"/>
                <a:ea typeface="ＭＳ ゴシック"/>
              </a:rPr>
            </a:br>
            <a:r>
              <a:rPr lang="fr-FR" b="0" i="0" u="none" strike="noStrike" baseline="0" smtClean="0">
                <a:solidFill>
                  <a:srgbClr val="000000"/>
                </a:solidFill>
                <a:latin typeface="Segoe"/>
                <a:ea typeface="ＭＳ ゴシック"/>
              </a:rPr>
              <a:t>the </a:t>
            </a:r>
            <a:br>
              <a:rPr lang="fr-FR" b="0" i="0" u="none" strike="noStrike" baseline="0" smtClean="0">
                <a:solidFill>
                  <a:srgbClr val="000000"/>
                </a:solidFill>
                <a:latin typeface="Segoe"/>
                <a:ea typeface="ＭＳ ゴシック"/>
              </a:rPr>
            </a:br>
            <a:r>
              <a:rPr lang="fr-FR" b="0" i="0" u="none" strike="noStrike" baseline="0" smtClean="0">
                <a:solidFill>
                  <a:srgbClr val="000000"/>
                </a:solidFill>
                <a:latin typeface="Segoe"/>
                <a:ea typeface="ＭＳ ゴシック"/>
              </a:rPr>
              <a:t>number in the </a:t>
            </a:r>
            <a:r>
              <a:rPr lang="fr-FR" b="0" i="1" u="none" strike="noStrike" baseline="0" smtClean="0">
                <a:solidFill>
                  <a:srgbClr val="000000"/>
                </a:solidFill>
                <a:latin typeface="Segoe"/>
                <a:ea typeface="ＭＳ ゴシック"/>
              </a:rPr>
              <a:t>Show this number of Recent Documents</a:t>
            </a:r>
            <a:r>
              <a:rPr lang="fr-FR" b="0" i="0" u="none" strike="noStrike" baseline="0" smtClean="0">
                <a:solidFill>
                  <a:srgbClr val="000000"/>
                </a:solidFill>
                <a:latin typeface="Segoe"/>
                <a:ea typeface="ＭＳ ゴシック"/>
              </a:rPr>
              <a:t> list box to change it from </a:t>
            </a:r>
            <a:r>
              <a:rPr lang="fr-FR" b="0" i="1" u="none" strike="noStrike" baseline="0" smtClean="0">
                <a:solidFill>
                  <a:srgbClr val="000000"/>
                </a:solidFill>
                <a:latin typeface="Segoe"/>
                <a:ea typeface="ＭＳ ゴシック"/>
              </a:rPr>
              <a:t>25</a:t>
            </a:r>
            <a:r>
              <a:rPr lang="fr-FR" b="0" i="0" u="none" strike="noStrike" baseline="0" smtClean="0">
                <a:solidFill>
                  <a:srgbClr val="000000"/>
                </a:solidFill>
                <a:latin typeface="Segoe"/>
                <a:ea typeface="ＭＳ ゴシック"/>
              </a:rPr>
              <a:t> to </a:t>
            </a:r>
            <a:r>
              <a:rPr lang="fr-FR" b="1" i="0" u="none" strike="noStrike" baseline="0" smtClean="0">
                <a:solidFill>
                  <a:prstClr val="black"/>
                </a:solidFill>
                <a:latin typeface="Segoe"/>
                <a:ea typeface="ＭＳ ゴシック"/>
              </a:rPr>
              <a:t>10</a:t>
            </a:r>
            <a:r>
              <a:rPr lang="fr-FR"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16</a:t>
            </a:fld>
            <a:endParaRPr lang="en-US" dirty="0"/>
          </a:p>
        </p:txBody>
      </p:sp>
      <p:pic>
        <p:nvPicPr>
          <p:cNvPr id="10" name="Picture 9" descr="1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3267" y="1600201"/>
            <a:ext cx="5895358" cy="3939264"/>
          </a:xfrm>
          <a:prstGeom prst="rect">
            <a:avLst/>
          </a:prstGeom>
        </p:spPr>
      </p:pic>
    </p:spTree>
    <p:extLst>
      <p:ext uri="{BB962C8B-B14F-4D97-AF65-F5344CB8AC3E}">
        <p14:creationId xmlns:p14="http://schemas.microsoft.com/office/powerpoint/2010/main" val="1185245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b="0" i="0" u="none" strike="noStrike" baseline="0" smtClean="0">
                <a:solidFill>
                  <a:srgbClr val="0072C6"/>
                </a:solidFill>
                <a:latin typeface="Segoe"/>
                <a:ea typeface="ＭＳ ゴシック"/>
              </a:rPr>
              <a:t>Step by Step: Use Advanced Options</a:t>
            </a:r>
          </a:p>
        </p:txBody>
      </p:sp>
      <p:sp>
        <p:nvSpPr>
          <p:cNvPr id="3" name="Text Placeholder 2"/>
          <p:cNvSpPr>
            <a:spLocks noGrp="1"/>
          </p:cNvSpPr>
          <p:nvPr>
            <p:ph type="body" idx="1"/>
          </p:nvPr>
        </p:nvSpPr>
        <p:spPr/>
        <p:txBody>
          <a:bodyPr/>
          <a:lstStyle/>
          <a:p>
            <a:pPr lvl="1">
              <a:buFont typeface="+mj-lt"/>
              <a:buAutoNum type="arabicPeriod" startAt="4"/>
            </a:pPr>
            <a:r>
              <a:rPr lang="fr-FR">
                <a:solidFill>
                  <a:srgbClr val="000000"/>
                </a:solidFill>
                <a:latin typeface="Segoe"/>
                <a:ea typeface="ＭＳ ゴシック"/>
              </a:rPr>
              <a:t>Click </a:t>
            </a:r>
            <a:r>
              <a:rPr lang="fr-FR" b="1">
                <a:solidFill>
                  <a:prstClr val="black"/>
                </a:solidFill>
                <a:latin typeface="Segoe"/>
                <a:ea typeface="ＭＳ ゴシック"/>
              </a:rPr>
              <a:t>OK</a:t>
            </a:r>
            <a:r>
              <a:rPr lang="fr-FR">
                <a:solidFill>
                  <a:srgbClr val="000000"/>
                </a:solidFill>
                <a:latin typeface="Times New Roman"/>
                <a:ea typeface="ＭＳ ゴシック"/>
              </a:rPr>
              <a:t>.</a:t>
            </a:r>
          </a:p>
          <a:p>
            <a:pPr lvl="1" rtl="0">
              <a:buFont typeface="+mj-lt"/>
              <a:buAutoNum type="arabicPeriod" startAt="4"/>
            </a:pPr>
            <a:r>
              <a:rPr lang="fr-FR" b="0" i="0" u="none" strike="noStrike" baseline="0" smtClean="0">
                <a:solidFill>
                  <a:srgbClr val="000000"/>
                </a:solidFill>
                <a:latin typeface="Segoe"/>
                <a:ea typeface="ＭＳ ゴシック"/>
              </a:rPr>
              <a:t>Click the </a:t>
            </a:r>
            <a:r>
              <a:rPr lang="fr-FR" b="1" i="0" u="none" strike="noStrike" baseline="0" smtClean="0">
                <a:solidFill>
                  <a:prstClr val="black"/>
                </a:solidFill>
                <a:latin typeface="Segoe"/>
                <a:ea typeface="ＭＳ ゴシック"/>
              </a:rPr>
              <a:t>File</a:t>
            </a:r>
            <a:r>
              <a:rPr lang="fr-FR" b="0" i="0" u="none" strike="noStrike" baseline="0" smtClean="0">
                <a:solidFill>
                  <a:srgbClr val="000000"/>
                </a:solidFill>
                <a:latin typeface="Segoe"/>
                <a:ea typeface="ＭＳ ゴシック"/>
              </a:rPr>
              <a:t> tab, and then click </a:t>
            </a:r>
            <a:r>
              <a:rPr lang="fr-FR" b="1" i="0" u="none" strike="noStrike" baseline="0" smtClean="0">
                <a:solidFill>
                  <a:prstClr val="black"/>
                </a:solidFill>
                <a:latin typeface="Segoe"/>
                <a:ea typeface="ＭＳ ゴシック"/>
              </a:rPr>
              <a:t>Open</a:t>
            </a:r>
            <a:r>
              <a:rPr lang="fr-FR" b="0" i="0" u="none" strike="noStrike" baseline="0" smtClean="0">
                <a:solidFill>
                  <a:srgbClr val="000000"/>
                </a:solidFill>
                <a:latin typeface="Segoe"/>
                <a:ea typeface="ＭＳ ゴシック"/>
              </a:rPr>
              <a:t>. Ten documents display under </a:t>
            </a:r>
            <a:r>
              <a:rPr lang="fr-FR" b="0" i="1" u="none" strike="noStrike" baseline="0" smtClean="0">
                <a:solidFill>
                  <a:srgbClr val="000000"/>
                </a:solidFill>
                <a:latin typeface="Segoe"/>
                <a:ea typeface="ＭＳ ゴシック"/>
              </a:rPr>
              <a:t>Recent Documents</a:t>
            </a:r>
            <a:r>
              <a:rPr lang="fr-FR" b="0" i="0" u="none" strike="noStrike" baseline="0" smtClean="0">
                <a:solidFill>
                  <a:srgbClr val="000000"/>
                </a:solidFill>
                <a:latin typeface="Times New Roman"/>
                <a:ea typeface="ＭＳ ゴシック"/>
              </a:rPr>
              <a:t>.</a:t>
            </a:r>
          </a:p>
          <a:p>
            <a:pPr lvl="1" rtl="0">
              <a:buAutoNum type="arabicPeriod" startAt="4"/>
            </a:pPr>
            <a:r>
              <a:rPr lang="fr-FR" b="0" i="0" u="none" strike="noStrike" baseline="0" smtClean="0">
                <a:solidFill>
                  <a:srgbClr val="000000"/>
                </a:solidFill>
                <a:latin typeface="Segoe"/>
                <a:ea typeface="ＭＳ ゴシック"/>
              </a:rPr>
              <a:t>Return the settings back to default, and leave the </a:t>
            </a:r>
            <a:r>
              <a:rPr lang="fr-FR" b="0" i="1" u="none" strike="noStrike" baseline="0" smtClean="0">
                <a:solidFill>
                  <a:srgbClr val="000000"/>
                </a:solidFill>
                <a:latin typeface="Segoe"/>
                <a:ea typeface="ＭＳ ゴシック"/>
              </a:rPr>
              <a:t>Word Options</a:t>
            </a:r>
            <a:r>
              <a:rPr lang="fr-FR" b="0" i="0" u="none" strike="noStrike" baseline="0" smtClean="0">
                <a:solidFill>
                  <a:srgbClr val="000000"/>
                </a:solidFill>
                <a:latin typeface="Segoe"/>
                <a:ea typeface="ＭＳ ゴシック"/>
              </a:rPr>
              <a:t> dialog box open.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17</a:t>
            </a:fld>
            <a:endParaRPr lang="en-US" dirty="0"/>
          </a:p>
        </p:txBody>
      </p:sp>
    </p:spTree>
    <p:extLst>
      <p:ext uri="{BB962C8B-B14F-4D97-AF65-F5344CB8AC3E}">
        <p14:creationId xmlns:p14="http://schemas.microsoft.com/office/powerpoint/2010/main" val="46460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atin typeface="Segoe"/>
                <a:ea typeface="ＭＳ ゴシック"/>
              </a:rPr>
              <a:t>Step by Step: Use Advanced Options</a:t>
            </a:r>
            <a:endParaRPr lang="en-US"/>
          </a:p>
        </p:txBody>
      </p:sp>
      <p:sp>
        <p:nvSpPr>
          <p:cNvPr id="3" name="Content Placeholder 2"/>
          <p:cNvSpPr>
            <a:spLocks noGrp="1"/>
          </p:cNvSpPr>
          <p:nvPr>
            <p:ph idx="1"/>
          </p:nvPr>
        </p:nvSpPr>
        <p:spPr/>
        <p:txBody>
          <a:bodyPr/>
          <a:lstStyle/>
          <a:p>
            <a:pPr marL="457200" lvl="1" indent="-457200">
              <a:buFont typeface="+mj-lt"/>
              <a:buAutoNum type="arabicPeriod" startAt="7"/>
            </a:pPr>
            <a:r>
              <a:rPr lang="fr-FR">
                <a:solidFill>
                  <a:srgbClr val="000000"/>
                </a:solidFill>
                <a:latin typeface="Segoe"/>
                <a:ea typeface="ＭＳ ゴシック"/>
              </a:rPr>
              <a:t>Scroll down to the </a:t>
            </a:r>
            <a:br>
              <a:rPr lang="fr-FR">
                <a:solidFill>
                  <a:srgbClr val="000000"/>
                </a:solidFill>
                <a:latin typeface="Segoe"/>
                <a:ea typeface="ＭＳ ゴシック"/>
              </a:rPr>
            </a:br>
            <a:r>
              <a:rPr lang="fr-FR" i="1">
                <a:solidFill>
                  <a:srgbClr val="000000"/>
                </a:solidFill>
                <a:latin typeface="Segoe"/>
                <a:ea typeface="ＭＳ ゴシック"/>
              </a:rPr>
              <a:t>Save</a:t>
            </a:r>
            <a:r>
              <a:rPr lang="fr-FR">
                <a:solidFill>
                  <a:srgbClr val="000000"/>
                </a:solidFill>
                <a:latin typeface="Segoe"/>
                <a:ea typeface="ＭＳ ゴシック"/>
              </a:rPr>
              <a:t> section (right) </a:t>
            </a:r>
            <a:br>
              <a:rPr lang="fr-FR">
                <a:solidFill>
                  <a:srgbClr val="000000"/>
                </a:solidFill>
                <a:latin typeface="Segoe"/>
                <a:ea typeface="ＭＳ ゴシック"/>
              </a:rPr>
            </a:br>
            <a:r>
              <a:rPr lang="fr-FR">
                <a:solidFill>
                  <a:srgbClr val="000000"/>
                </a:solidFill>
                <a:latin typeface="Segoe"/>
                <a:ea typeface="ＭＳ ゴシック"/>
              </a:rPr>
              <a:t>and click the check </a:t>
            </a:r>
            <a:br>
              <a:rPr lang="fr-FR">
                <a:solidFill>
                  <a:srgbClr val="000000"/>
                </a:solidFill>
                <a:latin typeface="Segoe"/>
                <a:ea typeface="ＭＳ ゴシック"/>
              </a:rPr>
            </a:br>
            <a:r>
              <a:rPr lang="fr-FR">
                <a:solidFill>
                  <a:srgbClr val="000000"/>
                </a:solidFill>
                <a:latin typeface="Segoe"/>
                <a:ea typeface="ＭＳ ゴシック"/>
              </a:rPr>
              <a:t>box to enable </a:t>
            </a:r>
            <a:br>
              <a:rPr lang="fr-FR">
                <a:solidFill>
                  <a:srgbClr val="000000"/>
                </a:solidFill>
                <a:latin typeface="Segoe"/>
                <a:ea typeface="ＭＳ ゴシック"/>
              </a:rPr>
            </a:br>
            <a:r>
              <a:rPr lang="fr-FR" b="1">
                <a:solidFill>
                  <a:prstClr val="black"/>
                </a:solidFill>
                <a:latin typeface="Segoe"/>
                <a:ea typeface="ＭＳ ゴシック"/>
              </a:rPr>
              <a:t>Prompt before </a:t>
            </a:r>
            <a:br>
              <a:rPr lang="fr-FR" b="1">
                <a:solidFill>
                  <a:prstClr val="black"/>
                </a:solidFill>
                <a:latin typeface="Segoe"/>
                <a:ea typeface="ＭＳ ゴシック"/>
              </a:rPr>
            </a:br>
            <a:r>
              <a:rPr lang="fr-FR" b="1">
                <a:solidFill>
                  <a:prstClr val="black"/>
                </a:solidFill>
                <a:latin typeface="Segoe"/>
                <a:ea typeface="ＭＳ ゴシック"/>
              </a:rPr>
              <a:t>saving Normal </a:t>
            </a:r>
            <a:br>
              <a:rPr lang="fr-FR" b="1">
                <a:solidFill>
                  <a:prstClr val="black"/>
                </a:solidFill>
                <a:latin typeface="Segoe"/>
                <a:ea typeface="ＭＳ ゴシック"/>
              </a:rPr>
            </a:br>
            <a:r>
              <a:rPr lang="fr-FR" b="1">
                <a:solidFill>
                  <a:prstClr val="black"/>
                </a:solidFill>
                <a:latin typeface="Segoe"/>
                <a:ea typeface="ＭＳ ゴシック"/>
              </a:rPr>
              <a:t>template</a:t>
            </a:r>
            <a:r>
              <a:rPr lang="fr-FR" i="1">
                <a:solidFill>
                  <a:srgbClr val="000000"/>
                </a:solidFill>
                <a:latin typeface="Times New Roman"/>
                <a:ea typeface="ＭＳ ゴシック"/>
              </a:rPr>
              <a:t>.</a:t>
            </a:r>
            <a:r>
              <a:rPr lang="fr-FR">
                <a:solidFill>
                  <a:srgbClr val="000000"/>
                </a:solidFill>
                <a:latin typeface="Segoe"/>
                <a:ea typeface="ＭＳ ゴシック"/>
              </a:rPr>
              <a:t> Now if </a:t>
            </a:r>
            <a:br>
              <a:rPr lang="fr-FR">
                <a:solidFill>
                  <a:srgbClr val="000000"/>
                </a:solidFill>
                <a:latin typeface="Segoe"/>
                <a:ea typeface="ＭＳ ゴシック"/>
              </a:rPr>
            </a:br>
            <a:r>
              <a:rPr lang="fr-FR">
                <a:solidFill>
                  <a:srgbClr val="000000"/>
                </a:solidFill>
                <a:latin typeface="Segoe"/>
                <a:ea typeface="ＭＳ ゴシック"/>
              </a:rPr>
              <a:t>you change the </a:t>
            </a:r>
            <a:br>
              <a:rPr lang="fr-FR">
                <a:solidFill>
                  <a:srgbClr val="000000"/>
                </a:solidFill>
                <a:latin typeface="Segoe"/>
                <a:ea typeface="ＭＳ ゴシック"/>
              </a:rPr>
            </a:br>
            <a:r>
              <a:rPr lang="fr-FR">
                <a:solidFill>
                  <a:srgbClr val="000000"/>
                </a:solidFill>
                <a:latin typeface="Segoe"/>
                <a:ea typeface="ＭＳ ゴシック"/>
              </a:rPr>
              <a:t>default template, </a:t>
            </a:r>
            <a:br>
              <a:rPr lang="fr-FR">
                <a:solidFill>
                  <a:srgbClr val="000000"/>
                </a:solidFill>
                <a:latin typeface="Segoe"/>
                <a:ea typeface="ＭＳ ゴシック"/>
              </a:rPr>
            </a:br>
            <a:r>
              <a:rPr lang="fr-FR">
                <a:solidFill>
                  <a:srgbClr val="000000"/>
                </a:solidFill>
                <a:latin typeface="Segoe"/>
                <a:ea typeface="ＭＳ ゴシック"/>
              </a:rPr>
              <a:t>Word will prompt </a:t>
            </a:r>
            <a:br>
              <a:rPr lang="fr-FR">
                <a:solidFill>
                  <a:srgbClr val="000000"/>
                </a:solidFill>
                <a:latin typeface="Segoe"/>
                <a:ea typeface="ＭＳ ゴシック"/>
              </a:rPr>
            </a:br>
            <a:r>
              <a:rPr lang="fr-FR">
                <a:solidFill>
                  <a:srgbClr val="000000"/>
                </a:solidFill>
                <a:latin typeface="Segoe"/>
                <a:ea typeface="ＭＳ ゴシック"/>
              </a:rPr>
              <a:t>you if you want to </a:t>
            </a:r>
            <a:br>
              <a:rPr lang="fr-FR">
                <a:solidFill>
                  <a:srgbClr val="000000"/>
                </a:solidFill>
                <a:latin typeface="Segoe"/>
                <a:ea typeface="ＭＳ ゴシック"/>
              </a:rPr>
            </a:br>
            <a:r>
              <a:rPr lang="fr-FR">
                <a:solidFill>
                  <a:srgbClr val="000000"/>
                </a:solidFill>
                <a:latin typeface="Segoe"/>
                <a:ea typeface="ＭＳ ゴシック"/>
              </a:rPr>
              <a:t>save the changes </a:t>
            </a:r>
            <a:br>
              <a:rPr lang="fr-FR">
                <a:solidFill>
                  <a:srgbClr val="000000"/>
                </a:solidFill>
                <a:latin typeface="Segoe"/>
                <a:ea typeface="ＭＳ ゴシック"/>
              </a:rPr>
            </a:br>
            <a:r>
              <a:rPr lang="fr-FR">
                <a:solidFill>
                  <a:srgbClr val="000000"/>
                </a:solidFill>
                <a:latin typeface="Segoe"/>
                <a:ea typeface="ＭＳ ゴシック"/>
              </a:rPr>
              <a:t>to that template.</a:t>
            </a:r>
          </a:p>
          <a:p>
            <a:pPr marL="457200" indent="-457200">
              <a:buFont typeface="+mj-lt"/>
              <a:buAutoNum type="arabicPeriod"/>
            </a:pPr>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18</a:t>
            </a:fld>
            <a:endParaRPr lang="en-US" dirty="0"/>
          </a:p>
        </p:txBody>
      </p:sp>
      <p:pic>
        <p:nvPicPr>
          <p:cNvPr id="9" name="Picture 8" descr="1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1866" y="1600200"/>
            <a:ext cx="5364201" cy="3666067"/>
          </a:xfrm>
          <a:prstGeom prst="rect">
            <a:avLst/>
          </a:prstGeom>
        </p:spPr>
      </p:pic>
    </p:spTree>
    <p:extLst>
      <p:ext uri="{BB962C8B-B14F-4D97-AF65-F5344CB8AC3E}">
        <p14:creationId xmlns:p14="http://schemas.microsoft.com/office/powerpoint/2010/main" val="1715094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b="0" i="0" u="none" strike="noStrike" baseline="0" smtClean="0">
                <a:solidFill>
                  <a:srgbClr val="0072C6"/>
                </a:solidFill>
                <a:latin typeface="Segoe"/>
                <a:ea typeface="ＭＳ ゴシック"/>
              </a:rPr>
              <a:t>Step by Step: Use Advanced Options</a:t>
            </a:r>
          </a:p>
        </p:txBody>
      </p:sp>
      <p:sp>
        <p:nvSpPr>
          <p:cNvPr id="3" name="Text Placeholder 2"/>
          <p:cNvSpPr>
            <a:spLocks noGrp="1"/>
          </p:cNvSpPr>
          <p:nvPr>
            <p:ph type="body" idx="1"/>
          </p:nvPr>
        </p:nvSpPr>
        <p:spPr/>
        <p:txBody>
          <a:bodyPr/>
          <a:lstStyle/>
          <a:p>
            <a:pPr lvl="1" rtl="0">
              <a:buFont typeface="+mj-lt"/>
              <a:buAutoNum type="arabicPeriod" startAt="8"/>
            </a:pPr>
            <a:r>
              <a:rPr lang="fr-FR" sz="2000" b="0" i="0" u="none" strike="noStrike" baseline="0" smtClean="0">
                <a:solidFill>
                  <a:srgbClr val="000000"/>
                </a:solidFill>
                <a:latin typeface="Segoe"/>
                <a:ea typeface="ＭＳ ゴシック"/>
              </a:rPr>
              <a:t>Scroll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down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to the </a:t>
            </a:r>
            <a:br>
              <a:rPr lang="fr-FR" sz="2000" b="0" i="0" u="none" strike="noStrike" baseline="0" smtClean="0">
                <a:solidFill>
                  <a:srgbClr val="000000"/>
                </a:solidFill>
                <a:latin typeface="Segoe"/>
                <a:ea typeface="ＭＳ ゴシック"/>
              </a:rPr>
            </a:br>
            <a:r>
              <a:rPr lang="fr-FR" sz="2000" b="0" i="1" u="none" strike="noStrike" baseline="0" smtClean="0">
                <a:solidFill>
                  <a:srgbClr val="000000"/>
                </a:solidFill>
                <a:latin typeface="Segoe"/>
                <a:ea typeface="ＭＳ ゴシック"/>
              </a:rPr>
              <a:t>General</a:t>
            </a:r>
            <a:r>
              <a:rPr lang="fr-FR" sz="2000" b="0" i="0" u="none" strike="noStrike" baseline="0" smtClean="0">
                <a:solidFill>
                  <a:srgbClr val="000000"/>
                </a:solidFill>
                <a:latin typeface="Segoe"/>
                <a:ea typeface="ＭＳ ゴシック"/>
              </a:rPr>
              <a:t>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section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(shown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at</a:t>
            </a:r>
            <a:r>
              <a:rPr lang="fr-FR" sz="2000" b="0" i="0" u="none" strike="noStrike" smtClean="0">
                <a:solidFill>
                  <a:srgbClr val="000000"/>
                </a:solidFill>
                <a:latin typeface="Segoe"/>
                <a:ea typeface="ＭＳ ゴシック"/>
              </a:rPr>
              <a:t> right)</a:t>
            </a:r>
            <a:r>
              <a:rPr lang="fr-FR" sz="2000" b="0" i="0" u="none" strike="noStrike" baseline="0" smtClean="0">
                <a:solidFill>
                  <a:srgbClr val="000000"/>
                </a:solidFill>
                <a:latin typeface="Segoe"/>
                <a:ea typeface="ＭＳ ゴシック"/>
              </a:rPr>
              <a:t>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and type </a:t>
            </a:r>
            <a:br>
              <a:rPr lang="fr-FR" sz="2000" b="0" i="0" u="none" strike="noStrike" baseline="0" smtClean="0">
                <a:solidFill>
                  <a:srgbClr val="000000"/>
                </a:solidFill>
                <a:latin typeface="Segoe"/>
                <a:ea typeface="ＭＳ ゴシック"/>
              </a:rPr>
            </a:br>
            <a:r>
              <a:rPr lang="fr-FR" sz="2000" b="1" i="0" u="none" strike="noStrike" baseline="0" smtClean="0">
                <a:solidFill>
                  <a:prstClr val="black"/>
                </a:solidFill>
                <a:latin typeface="Segoe"/>
                <a:ea typeface="ＭＳ ゴシック"/>
              </a:rPr>
              <a:t>[your </a:t>
            </a:r>
            <a:br>
              <a:rPr lang="fr-FR" sz="2000" b="1" i="0" u="none" strike="noStrike" baseline="0" smtClean="0">
                <a:solidFill>
                  <a:prstClr val="black"/>
                </a:solidFill>
                <a:latin typeface="Segoe"/>
                <a:ea typeface="ＭＳ ゴシック"/>
              </a:rPr>
            </a:br>
            <a:r>
              <a:rPr lang="fr-FR" sz="2000" b="1" i="0" u="none" strike="noStrike" baseline="0" smtClean="0">
                <a:solidFill>
                  <a:prstClr val="black"/>
                </a:solidFill>
                <a:latin typeface="Segoe"/>
                <a:ea typeface="ＭＳ ゴシック"/>
              </a:rPr>
              <a:t>name </a:t>
            </a:r>
            <a:br>
              <a:rPr lang="fr-FR" sz="2000" b="1" i="0" u="none" strike="noStrike" baseline="0" smtClean="0">
                <a:solidFill>
                  <a:prstClr val="black"/>
                </a:solidFill>
                <a:latin typeface="Segoe"/>
                <a:ea typeface="ＭＳ ゴシック"/>
              </a:rPr>
            </a:br>
            <a:r>
              <a:rPr lang="fr-FR" sz="2000" b="1" i="0" u="none" strike="noStrike" baseline="0" smtClean="0">
                <a:solidFill>
                  <a:prstClr val="black"/>
                </a:solidFill>
                <a:latin typeface="Segoe"/>
                <a:ea typeface="ＭＳ ゴシック"/>
              </a:rPr>
              <a:t>and </a:t>
            </a:r>
            <a:br>
              <a:rPr lang="fr-FR" sz="2000" b="1" i="0" u="none" strike="noStrike" baseline="0" smtClean="0">
                <a:solidFill>
                  <a:prstClr val="black"/>
                </a:solidFill>
                <a:latin typeface="Segoe"/>
                <a:ea typeface="ＭＳ ゴシック"/>
              </a:rPr>
            </a:br>
            <a:r>
              <a:rPr lang="fr-FR" sz="2000" b="1" i="0" u="none" strike="noStrike" baseline="0" smtClean="0">
                <a:solidFill>
                  <a:prstClr val="black"/>
                </a:solidFill>
                <a:latin typeface="Segoe"/>
                <a:ea typeface="ＭＳ ゴシック"/>
              </a:rPr>
              <a:t>address]</a:t>
            </a:r>
            <a:r>
              <a:rPr lang="fr-FR" sz="2000" b="0" i="0" u="none" strike="noStrike" baseline="0" smtClean="0">
                <a:solidFill>
                  <a:srgbClr val="000000"/>
                </a:solidFill>
                <a:latin typeface="Segoe"/>
                <a:ea typeface="ＭＳ ゴシック"/>
              </a:rPr>
              <a:t>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in the Mailing address box.</a:t>
            </a:r>
          </a:p>
          <a:p>
            <a:pPr lvl="1" rtl="0">
              <a:buAutoNum type="arabicPeriod" startAt="8"/>
            </a:pPr>
            <a:r>
              <a:rPr lang="fr-FR" sz="2000" b="0" i="0" u="none" strike="noStrike" baseline="0" smtClean="0">
                <a:solidFill>
                  <a:srgbClr val="000000"/>
                </a:solidFill>
                <a:latin typeface="Segoe"/>
                <a:ea typeface="ＭＳ ゴシック"/>
              </a:rPr>
              <a:t>Click </a:t>
            </a:r>
            <a:r>
              <a:rPr lang="fr-FR" sz="2000" b="1" i="0" u="none" strike="noStrike" baseline="0" smtClean="0">
                <a:solidFill>
                  <a:prstClr val="black"/>
                </a:solidFill>
                <a:latin typeface="Segoe"/>
                <a:ea typeface="ＭＳ ゴシック"/>
              </a:rPr>
              <a:t>OK</a:t>
            </a:r>
            <a:r>
              <a:rPr lang="fr-FR" sz="2000" b="0" i="0" u="none" strike="noStrike" baseline="0" smtClean="0">
                <a:solidFill>
                  <a:srgbClr val="000000"/>
                </a:solidFill>
                <a:latin typeface="Times New Roman"/>
                <a:ea typeface="ＭＳ ゴシック"/>
              </a:rPr>
              <a:t>.</a:t>
            </a:r>
          </a:p>
          <a:p>
            <a:pPr lvl="1" rtl="0">
              <a:buAutoNum type="arabicPeriod" startAt="8"/>
            </a:pPr>
            <a:r>
              <a:rPr lang="fr-FR" sz="2000" b="0" i="0" u="none" strike="noStrike" baseline="0" smtClean="0">
                <a:solidFill>
                  <a:srgbClr val="000000"/>
                </a:solidFill>
                <a:latin typeface="Segoe"/>
                <a:ea typeface="ＭＳ ゴシック"/>
              </a:rPr>
              <a:t>Open a blank document.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19</a:t>
            </a:fld>
            <a:endParaRPr lang="en-US" dirty="0"/>
          </a:p>
        </p:txBody>
      </p:sp>
      <p:pic>
        <p:nvPicPr>
          <p:cNvPr id="8" name="Picture 7" descr="14-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606" y="1600199"/>
            <a:ext cx="6093528" cy="3395134"/>
          </a:xfrm>
          <a:prstGeom prst="rect">
            <a:avLst/>
          </a:prstGeom>
        </p:spPr>
      </p:pic>
    </p:spTree>
    <p:extLst>
      <p:ext uri="{BB962C8B-B14F-4D97-AF65-F5344CB8AC3E}">
        <p14:creationId xmlns:p14="http://schemas.microsoft.com/office/powerpoint/2010/main" val="1426653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Objectives</a:t>
            </a:r>
            <a:endParaRPr lang="en-US" b="0" i="0" u="none" strike="noStrike" baseline="0" smtClean="0">
              <a:solidFill>
                <a:srgbClr val="0072C6"/>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a:t>
            </a:fld>
            <a:endParaRPr lang="en-US" dirty="0"/>
          </a:p>
        </p:txBody>
      </p:sp>
      <p:pic>
        <p:nvPicPr>
          <p:cNvPr id="3" name="Picture 2" descr="1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828800"/>
            <a:ext cx="8085667" cy="666077"/>
          </a:xfrm>
          <a:prstGeom prst="rect">
            <a:avLst/>
          </a:prstGeom>
        </p:spPr>
      </p:pic>
    </p:spTree>
    <p:extLst>
      <p:ext uri="{BB962C8B-B14F-4D97-AF65-F5344CB8AC3E}">
        <p14:creationId xmlns:p14="http://schemas.microsoft.com/office/powerpoint/2010/main" val="3454992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b="0" i="0" u="none" strike="noStrike" baseline="0" smtClean="0">
                <a:solidFill>
                  <a:srgbClr val="0072C6"/>
                </a:solidFill>
                <a:latin typeface="Segoe"/>
                <a:ea typeface="ＭＳ ゴシック"/>
              </a:rPr>
              <a:t>Step by Step: Use Advanced Options</a:t>
            </a:r>
          </a:p>
        </p:txBody>
      </p:sp>
      <p:sp>
        <p:nvSpPr>
          <p:cNvPr id="3" name="Text Placeholder 2"/>
          <p:cNvSpPr>
            <a:spLocks noGrp="1"/>
          </p:cNvSpPr>
          <p:nvPr>
            <p:ph type="body" idx="1"/>
          </p:nvPr>
        </p:nvSpPr>
        <p:spPr/>
        <p:txBody>
          <a:bodyPr/>
          <a:lstStyle/>
          <a:p>
            <a:pPr lvl="1">
              <a:buFont typeface="+mj-lt"/>
              <a:buAutoNum type="arabicPeriod" startAt="11"/>
            </a:pPr>
            <a:r>
              <a:rPr lang="fr-FR" sz="2400">
                <a:solidFill>
                  <a:srgbClr val="000000"/>
                </a:solidFill>
                <a:latin typeface="Segoe"/>
                <a:ea typeface="ＭＳ ゴシック"/>
              </a:rPr>
              <a:t>On the Mailings tab, in the Create group, click the </a:t>
            </a:r>
            <a:r>
              <a:rPr lang="fr-FR" sz="2400" b="1">
                <a:solidFill>
                  <a:prstClr val="black"/>
                </a:solidFill>
                <a:latin typeface="Segoe"/>
                <a:ea typeface="ＭＳ ゴシック"/>
              </a:rPr>
              <a:t>Envelopes</a:t>
            </a:r>
            <a:r>
              <a:rPr lang="fr-FR" sz="2400">
                <a:solidFill>
                  <a:srgbClr val="000000"/>
                </a:solidFill>
                <a:latin typeface="Segoe"/>
                <a:ea typeface="ＭＳ ゴシック"/>
              </a:rPr>
              <a:t> button.</a:t>
            </a:r>
          </a:p>
          <a:p>
            <a:pPr lvl="1" rtl="0">
              <a:buFont typeface="+mj-lt"/>
              <a:buAutoNum type="arabicPeriod" startAt="12"/>
            </a:pPr>
            <a:r>
              <a:rPr lang="fr-FR" b="0" i="0" u="none" strike="noStrike" baseline="0" smtClean="0">
                <a:solidFill>
                  <a:srgbClr val="000000"/>
                </a:solidFill>
                <a:latin typeface="Segoe"/>
                <a:ea typeface="ＭＳ ゴシック"/>
              </a:rPr>
              <a:t>In the </a:t>
            </a:r>
            <a:r>
              <a:rPr lang="fr-FR" b="0" i="1" u="none" strike="noStrike" baseline="0" smtClean="0">
                <a:solidFill>
                  <a:srgbClr val="000000"/>
                </a:solidFill>
                <a:latin typeface="Segoe"/>
                <a:ea typeface="ＭＳ ゴシック"/>
              </a:rPr>
              <a:t>Envelopes and Labels</a:t>
            </a:r>
            <a:r>
              <a:rPr lang="fr-FR" b="0" i="0" u="none" strike="noStrike" baseline="0" smtClean="0">
                <a:solidFill>
                  <a:srgbClr val="000000"/>
                </a:solidFill>
                <a:latin typeface="Segoe"/>
                <a:ea typeface="ＭＳ ゴシック"/>
              </a:rPr>
              <a:t> dialog box, notice that your name and address appear in the </a:t>
            </a:r>
            <a:r>
              <a:rPr lang="fr-FR" b="0" i="1" u="none" strike="noStrike" baseline="0" smtClean="0">
                <a:solidFill>
                  <a:srgbClr val="000000"/>
                </a:solidFill>
                <a:latin typeface="Segoe"/>
                <a:ea typeface="ＭＳ ゴシック"/>
              </a:rPr>
              <a:t>Return address</a:t>
            </a:r>
            <a:r>
              <a:rPr lang="fr-FR" b="0" i="0" u="none" strike="noStrike" baseline="0" smtClean="0">
                <a:solidFill>
                  <a:srgbClr val="000000"/>
                </a:solidFill>
                <a:latin typeface="Segoe"/>
                <a:ea typeface="ＭＳ ゴシック"/>
              </a:rPr>
              <a:t> area.</a:t>
            </a:r>
          </a:p>
          <a:p>
            <a:pPr lvl="1" rtl="0">
              <a:buAutoNum type="arabicPeriod" startAt="12"/>
            </a:pPr>
            <a:r>
              <a:rPr lang="fr-FR" b="0" i="0" u="none" strike="noStrike" baseline="0" smtClean="0">
                <a:solidFill>
                  <a:srgbClr val="000000"/>
                </a:solidFill>
                <a:latin typeface="Segoe"/>
                <a:ea typeface="ＭＳ ゴシック"/>
              </a:rPr>
              <a:t>Click </a:t>
            </a:r>
            <a:r>
              <a:rPr lang="fr-FR" b="1" i="0" u="none" strike="noStrike" baseline="0" smtClean="0">
                <a:solidFill>
                  <a:prstClr val="black"/>
                </a:solidFill>
                <a:latin typeface="Segoe"/>
                <a:ea typeface="ＭＳ ゴシック"/>
              </a:rPr>
              <a:t>Cancel</a:t>
            </a:r>
            <a:r>
              <a:rPr lang="fr-FR" b="0" i="0" u="none" strike="noStrike" baseline="0" smtClean="0">
                <a:solidFill>
                  <a:srgbClr val="000000"/>
                </a:solidFill>
                <a:latin typeface="Times New Roman"/>
                <a:ea typeface="ＭＳ ゴシック"/>
              </a:rPr>
              <a:t>.</a:t>
            </a:r>
          </a:p>
          <a:p>
            <a:pPr lvl="1" rtl="0">
              <a:buAutoNum type="arabicPeriod" startAt="12"/>
            </a:pPr>
            <a:r>
              <a:rPr lang="fr-FR" b="0" i="0" u="none" strike="noStrike" baseline="0" smtClean="0">
                <a:solidFill>
                  <a:srgbClr val="000000"/>
                </a:solidFill>
                <a:latin typeface="Segoe"/>
                <a:ea typeface="ＭＳ ゴシック"/>
              </a:rPr>
              <a:t>Return to the </a:t>
            </a:r>
            <a:r>
              <a:rPr lang="fr-FR" b="0" i="1" u="none" strike="noStrike" baseline="0" smtClean="0">
                <a:solidFill>
                  <a:srgbClr val="000000"/>
                </a:solidFill>
                <a:latin typeface="Segoe"/>
                <a:ea typeface="ＭＳ ゴシック"/>
              </a:rPr>
              <a:t>General</a:t>
            </a:r>
            <a:r>
              <a:rPr lang="fr-FR" b="0" i="0" u="none" strike="noStrike" baseline="0" smtClean="0">
                <a:solidFill>
                  <a:srgbClr val="000000"/>
                </a:solidFill>
                <a:latin typeface="Segoe"/>
                <a:ea typeface="ＭＳ ゴシック"/>
              </a:rPr>
              <a:t> section and remove your name, and then remove the check mark by </a:t>
            </a:r>
            <a:r>
              <a:rPr lang="fr-FR" b="1" i="0" u="none" strike="noStrike" baseline="0" smtClean="0">
                <a:solidFill>
                  <a:prstClr val="black"/>
                </a:solidFill>
                <a:latin typeface="Segoe"/>
                <a:ea typeface="ＭＳ ゴシック"/>
              </a:rPr>
              <a:t>Prompt before saving Normal template</a:t>
            </a:r>
            <a:r>
              <a:rPr lang="fr-FR" b="0" i="0" u="none" strike="noStrike" baseline="0" smtClean="0">
                <a:solidFill>
                  <a:srgbClr val="000000"/>
                </a:solidFill>
                <a:latin typeface="Segoe"/>
                <a:ea typeface="ＭＳ ゴシック"/>
              </a:rPr>
              <a:t> under the </a:t>
            </a:r>
            <a:r>
              <a:rPr lang="fr-FR" b="0" i="1" u="none" strike="noStrike" baseline="0" smtClean="0">
                <a:solidFill>
                  <a:srgbClr val="000000"/>
                </a:solidFill>
                <a:latin typeface="Segoe"/>
                <a:ea typeface="ＭＳ ゴシック"/>
              </a:rPr>
              <a:t>Save</a:t>
            </a:r>
            <a:r>
              <a:rPr lang="fr-FR" b="0" i="0" u="none" strike="noStrike" baseline="0" smtClean="0">
                <a:solidFill>
                  <a:srgbClr val="000000"/>
                </a:solidFill>
                <a:latin typeface="Segoe"/>
                <a:ea typeface="ＭＳ ゴシック"/>
              </a:rPr>
              <a:t> section.</a:t>
            </a:r>
          </a:p>
          <a:p>
            <a:pPr lvl="0" rtl="0"/>
            <a:r>
              <a:rPr lang="fr-FR" b="1" i="0" u="none" strike="noStrike" baseline="0" smtClean="0">
                <a:latin typeface="Segoe"/>
                <a:ea typeface="ＭＳ ゴシック"/>
              </a:rPr>
              <a:t>PAUSE. LEAVE</a:t>
            </a:r>
            <a:r>
              <a:rPr lang="fr-FR" b="0" i="0" u="none" strike="noStrike" baseline="0" smtClean="0">
                <a:latin typeface="Segoe"/>
                <a:ea typeface="ＭＳ ゴシック"/>
              </a:rPr>
              <a:t> Word open to use in the next exercise.</a:t>
            </a:r>
            <a:endParaRPr lang="fr-FR"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20</a:t>
            </a:fld>
            <a:endParaRPr lang="en-US" dirty="0"/>
          </a:p>
        </p:txBody>
      </p:sp>
    </p:spTree>
    <p:extLst>
      <p:ext uri="{BB962C8B-B14F-4D97-AF65-F5344CB8AC3E}">
        <p14:creationId xmlns:p14="http://schemas.microsoft.com/office/powerpoint/2010/main" val="3048349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b="0" i="0" u="none" strike="noStrike" baseline="0" smtClean="0">
                <a:solidFill>
                  <a:srgbClr val="0072C6"/>
                </a:solidFill>
                <a:latin typeface="Segoe"/>
                <a:ea typeface="ＭＳ ゴシック"/>
              </a:rPr>
              <a:t>Step by Step: Customize the Quick Access Toolbar</a:t>
            </a:r>
          </a:p>
        </p:txBody>
      </p:sp>
      <p:sp>
        <p:nvSpPr>
          <p:cNvPr id="3" name="Text Placeholder 2"/>
          <p:cNvSpPr>
            <a:spLocks noGrp="1"/>
          </p:cNvSpPr>
          <p:nvPr>
            <p:ph type="body" idx="1"/>
          </p:nvPr>
        </p:nvSpPr>
        <p:spPr/>
        <p:txBody>
          <a:bodyPr/>
          <a:lstStyle/>
          <a:p>
            <a:pPr lvl="0" rtl="0"/>
            <a:r>
              <a:rPr lang="fr-FR" sz="2000" b="1" i="0" u="none" strike="noStrike" baseline="0" smtClean="0">
                <a:latin typeface="Segoe"/>
                <a:ea typeface="ＭＳ ゴシック"/>
              </a:rPr>
              <a:t>USE</a:t>
            </a:r>
            <a:r>
              <a:rPr lang="fr-FR" sz="2000" b="0" i="0" u="none" strike="noStrike" baseline="0" smtClean="0">
                <a:latin typeface="Segoe"/>
                <a:ea typeface="ＭＳ ゴシック"/>
              </a:rPr>
              <a:t> the document open from the previous exercise.</a:t>
            </a:r>
          </a:p>
          <a:p>
            <a:pPr lvl="1" rtl="0"/>
            <a:r>
              <a:rPr lang="fr-FR" sz="2000" b="0" i="0" u="none" strike="noStrike" baseline="0" smtClean="0">
                <a:solidFill>
                  <a:srgbClr val="000000"/>
                </a:solidFill>
                <a:latin typeface="Segoe"/>
                <a:ea typeface="ＭＳ ゴシック"/>
              </a:rPr>
              <a:t>Click the </a:t>
            </a:r>
            <a:r>
              <a:rPr lang="fr-FR" sz="2000" b="1" i="0" u="none" strike="noStrike" baseline="0" smtClean="0">
                <a:solidFill>
                  <a:prstClr val="black"/>
                </a:solidFill>
                <a:latin typeface="Segoe"/>
                <a:ea typeface="ＭＳ ゴシック"/>
              </a:rPr>
              <a:t>File</a:t>
            </a:r>
            <a:r>
              <a:rPr lang="fr-FR" sz="2000" b="0" i="0" u="none" strike="noStrike" baseline="0" smtClean="0">
                <a:solidFill>
                  <a:srgbClr val="000000"/>
                </a:solidFill>
                <a:latin typeface="Segoe"/>
                <a:ea typeface="ＭＳ ゴシック"/>
              </a:rPr>
              <a:t>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tab, and then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click </a:t>
            </a:r>
            <a:r>
              <a:rPr lang="fr-FR" sz="2000" b="1" i="0" u="none" strike="noStrike" baseline="0" smtClean="0">
                <a:solidFill>
                  <a:prstClr val="black"/>
                </a:solidFill>
                <a:latin typeface="Segoe"/>
                <a:ea typeface="ＭＳ ゴシック"/>
              </a:rPr>
              <a:t>Options</a:t>
            </a:r>
            <a:r>
              <a:rPr lang="fr-FR" sz="2000" b="0" i="0" u="none" strike="noStrike" baseline="0" smtClean="0">
                <a:solidFill>
                  <a:srgbClr val="000000"/>
                </a:solidFill>
                <a:latin typeface="Times New Roman"/>
                <a:ea typeface="ＭＳ ゴシック"/>
              </a:rPr>
              <a:t>.</a:t>
            </a:r>
          </a:p>
          <a:p>
            <a:pPr lvl="1" rtl="0"/>
            <a:r>
              <a:rPr lang="fr-FR" sz="2000" b="0" i="0" u="none" strike="noStrike" baseline="0" smtClean="0">
                <a:solidFill>
                  <a:srgbClr val="000000"/>
                </a:solidFill>
                <a:latin typeface="Segoe"/>
                <a:ea typeface="ＭＳ ゴシック"/>
              </a:rPr>
              <a:t>Click the </a:t>
            </a:r>
            <a:br>
              <a:rPr lang="fr-FR" sz="2000" b="0" i="0" u="none" strike="noStrike" baseline="0" smtClean="0">
                <a:solidFill>
                  <a:srgbClr val="000000"/>
                </a:solidFill>
                <a:latin typeface="Segoe"/>
                <a:ea typeface="ＭＳ ゴシック"/>
              </a:rPr>
            </a:br>
            <a:r>
              <a:rPr lang="fr-FR" sz="2000" b="1" i="0" u="none" strike="noStrike" baseline="0" smtClean="0">
                <a:solidFill>
                  <a:prstClr val="black"/>
                </a:solidFill>
                <a:latin typeface="Segoe"/>
                <a:ea typeface="ＭＳ ゴシック"/>
              </a:rPr>
              <a:t>Quick Access </a:t>
            </a:r>
            <a:br>
              <a:rPr lang="fr-FR" sz="2000" b="1" i="0" u="none" strike="noStrike" baseline="0" smtClean="0">
                <a:solidFill>
                  <a:prstClr val="black"/>
                </a:solidFill>
                <a:latin typeface="Segoe"/>
                <a:ea typeface="ＭＳ ゴシック"/>
              </a:rPr>
            </a:br>
            <a:r>
              <a:rPr lang="fr-FR" sz="2000" b="1" i="0" u="none" strike="noStrike" baseline="0" smtClean="0">
                <a:solidFill>
                  <a:prstClr val="black"/>
                </a:solidFill>
                <a:latin typeface="Segoe"/>
                <a:ea typeface="ＭＳ ゴシック"/>
              </a:rPr>
              <a:t>Toolbar</a:t>
            </a:r>
            <a:r>
              <a:rPr lang="fr-FR" sz="2000" b="0" i="0" u="none" strike="noStrike" baseline="0" smtClean="0">
                <a:solidFill>
                  <a:srgbClr val="000000"/>
                </a:solidFill>
                <a:latin typeface="Segoe"/>
                <a:ea typeface="ＭＳ ゴシック"/>
              </a:rPr>
              <a:t> to</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display the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customization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options, shown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at right</a:t>
            </a:r>
            <a:r>
              <a:rPr lang="fr-FR" sz="2000"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21</a:t>
            </a:fld>
            <a:endParaRPr lang="en-US" dirty="0"/>
          </a:p>
        </p:txBody>
      </p:sp>
      <p:pic>
        <p:nvPicPr>
          <p:cNvPr id="7" name="Picture 6" descr="14-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5236" y="1879600"/>
            <a:ext cx="5501564" cy="4064000"/>
          </a:xfrm>
          <a:prstGeom prst="rect">
            <a:avLst/>
          </a:prstGeom>
        </p:spPr>
      </p:pic>
    </p:spTree>
    <p:extLst>
      <p:ext uri="{BB962C8B-B14F-4D97-AF65-F5344CB8AC3E}">
        <p14:creationId xmlns:p14="http://schemas.microsoft.com/office/powerpoint/2010/main" val="3279410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b="0" i="0" u="none" strike="noStrike" baseline="0" smtClean="0">
                <a:solidFill>
                  <a:srgbClr val="0072C6"/>
                </a:solidFill>
                <a:latin typeface="Segoe"/>
                <a:ea typeface="ＭＳ ゴシック"/>
              </a:rPr>
              <a:t>Step by Step: Customize the Quick Access Toolbar</a:t>
            </a:r>
          </a:p>
        </p:txBody>
      </p:sp>
      <p:sp>
        <p:nvSpPr>
          <p:cNvPr id="3" name="Text Placeholder 2"/>
          <p:cNvSpPr>
            <a:spLocks noGrp="1"/>
          </p:cNvSpPr>
          <p:nvPr>
            <p:ph type="body" idx="1"/>
          </p:nvPr>
        </p:nvSpPr>
        <p:spPr/>
        <p:txBody>
          <a:bodyPr/>
          <a:lstStyle/>
          <a:p>
            <a:pPr lvl="1" rtl="0">
              <a:buFont typeface="+mj-lt"/>
              <a:buAutoNum type="arabicPeriod" startAt="3"/>
            </a:pPr>
            <a:r>
              <a:rPr lang="fr-FR" b="0" i="0" u="none" strike="noStrike" baseline="0" smtClean="0">
                <a:solidFill>
                  <a:srgbClr val="000000"/>
                </a:solidFill>
                <a:latin typeface="Segoe"/>
                <a:ea typeface="ＭＳ ゴシック"/>
              </a:rPr>
              <a:t>In the </a:t>
            </a:r>
            <a:r>
              <a:rPr lang="fr-FR" b="0" i="1" u="none" strike="noStrike" baseline="0" smtClean="0">
                <a:solidFill>
                  <a:srgbClr val="000000"/>
                </a:solidFill>
                <a:latin typeface="Segoe"/>
                <a:ea typeface="ＭＳ ゴシック"/>
              </a:rPr>
              <a:t>Choose commands from</a:t>
            </a:r>
            <a:r>
              <a:rPr lang="fr-FR" b="0" i="0" u="none" strike="noStrike" baseline="0" smtClean="0">
                <a:solidFill>
                  <a:srgbClr val="000000"/>
                </a:solidFill>
                <a:latin typeface="Segoe"/>
                <a:ea typeface="ＭＳ ゴシック"/>
              </a:rPr>
              <a:t> list, </a:t>
            </a:r>
            <a:r>
              <a:rPr lang="fr-FR" b="0" i="1" u="none" strike="noStrike" baseline="0" smtClean="0">
                <a:solidFill>
                  <a:srgbClr val="000000"/>
                </a:solidFill>
                <a:latin typeface="Segoe"/>
                <a:ea typeface="ＭＳ ゴシック"/>
              </a:rPr>
              <a:t>Popular</a:t>
            </a:r>
            <a:r>
              <a:rPr lang="fr-FR" b="0" i="0" u="none" strike="noStrike" baseline="0" smtClean="0">
                <a:solidFill>
                  <a:srgbClr val="000000"/>
                </a:solidFill>
                <a:latin typeface="Segoe"/>
                <a:ea typeface="ＭＳ ゴシック"/>
              </a:rPr>
              <a:t> </a:t>
            </a:r>
            <a:r>
              <a:rPr lang="fr-FR" b="0" i="1" u="none" strike="noStrike" baseline="0" smtClean="0">
                <a:solidFill>
                  <a:srgbClr val="000000"/>
                </a:solidFill>
                <a:latin typeface="Segoe"/>
                <a:ea typeface="ＭＳ ゴシック"/>
              </a:rPr>
              <a:t>Commands</a:t>
            </a:r>
            <a:r>
              <a:rPr lang="fr-FR" b="0" i="0" u="none" strike="noStrike" baseline="0" smtClean="0">
                <a:solidFill>
                  <a:srgbClr val="000000"/>
                </a:solidFill>
                <a:latin typeface="Segoe"/>
                <a:ea typeface="ＭＳ ゴシック"/>
              </a:rPr>
              <a:t> is already selected.</a:t>
            </a:r>
          </a:p>
          <a:p>
            <a:pPr lvl="1" rtl="0">
              <a:buAutoNum type="arabicPeriod" startAt="3"/>
            </a:pPr>
            <a:r>
              <a:rPr lang="fr-FR" b="0" i="0" u="none" strike="noStrike" baseline="0" smtClean="0">
                <a:solidFill>
                  <a:srgbClr val="000000"/>
                </a:solidFill>
                <a:latin typeface="Segoe"/>
                <a:ea typeface="ＭＳ ゴシック"/>
              </a:rPr>
              <a:t>Scroll down the list of commands, and select </a:t>
            </a:r>
            <a:r>
              <a:rPr lang="fr-FR" b="1" i="0" u="none" strike="noStrike" baseline="0" smtClean="0">
                <a:solidFill>
                  <a:prstClr val="black"/>
                </a:solidFill>
                <a:latin typeface="Segoe"/>
                <a:ea typeface="ＭＳ ゴシック"/>
              </a:rPr>
              <a:t>Page Setup</a:t>
            </a:r>
            <a:r>
              <a:rPr lang="fr-FR" b="0" i="0" u="none" strike="noStrike" baseline="0" smtClean="0">
                <a:solidFill>
                  <a:srgbClr val="000000"/>
                </a:solidFill>
                <a:latin typeface="Segoe"/>
                <a:ea typeface="ＭＳ ゴシック"/>
              </a:rPr>
              <a:t>, and then click the </a:t>
            </a:r>
            <a:r>
              <a:rPr lang="fr-FR" b="1" i="0" u="none" strike="noStrike" baseline="0" smtClean="0">
                <a:solidFill>
                  <a:prstClr val="black"/>
                </a:solidFill>
                <a:latin typeface="Segoe"/>
                <a:ea typeface="ＭＳ ゴシック"/>
              </a:rPr>
              <a:t>Add</a:t>
            </a:r>
            <a:r>
              <a:rPr lang="fr-FR" b="0" i="0" u="none" strike="noStrike" baseline="0" smtClean="0">
                <a:solidFill>
                  <a:srgbClr val="000000"/>
                </a:solidFill>
                <a:latin typeface="Segoe"/>
                <a:ea typeface="ＭＳ ゴシック"/>
              </a:rPr>
              <a:t> button.</a:t>
            </a:r>
          </a:p>
          <a:p>
            <a:pPr lvl="1" rtl="0">
              <a:buAutoNum type="arabicPeriod" startAt="3"/>
            </a:pPr>
            <a:r>
              <a:rPr lang="fr-FR" b="0" i="0" u="none" strike="noStrike" baseline="0" smtClean="0">
                <a:solidFill>
                  <a:srgbClr val="000000"/>
                </a:solidFill>
                <a:latin typeface="Segoe"/>
                <a:ea typeface="ＭＳ ゴシック"/>
              </a:rPr>
              <a:t>Select </a:t>
            </a:r>
            <a:r>
              <a:rPr lang="fr-FR" b="1" i="0" u="none" strike="noStrike" baseline="0" smtClean="0">
                <a:solidFill>
                  <a:prstClr val="black"/>
                </a:solidFill>
                <a:latin typeface="Segoe"/>
                <a:ea typeface="ＭＳ ゴシック"/>
              </a:rPr>
              <a:t>Page Width</a:t>
            </a:r>
            <a:r>
              <a:rPr lang="fr-FR" b="0" i="0" u="none" strike="noStrike" baseline="0" smtClean="0">
                <a:solidFill>
                  <a:srgbClr val="000000"/>
                </a:solidFill>
                <a:latin typeface="Segoe"/>
                <a:ea typeface="ＭＳ ゴシック"/>
              </a:rPr>
              <a:t>, and then double-click to quickly add to the Customize Quick Access Toolbar. Repeat the step for the Numbering command.</a:t>
            </a:r>
          </a:p>
          <a:p>
            <a:pPr lvl="1" rtl="0">
              <a:buAutoNum type="arabicPeriod" startAt="3"/>
            </a:pPr>
            <a:r>
              <a:rPr lang="fr-FR" b="0" i="0" u="none" strike="noStrike" baseline="0" smtClean="0">
                <a:solidFill>
                  <a:srgbClr val="000000"/>
                </a:solidFill>
                <a:latin typeface="Segoe"/>
                <a:ea typeface="ＭＳ ゴシック"/>
              </a:rPr>
              <a:t>Click </a:t>
            </a:r>
            <a:r>
              <a:rPr lang="fr-FR" b="1" i="0" u="none" strike="noStrike" baseline="0" smtClean="0">
                <a:solidFill>
                  <a:prstClr val="black"/>
                </a:solidFill>
                <a:latin typeface="Segoe"/>
                <a:ea typeface="ＭＳ ゴシック"/>
              </a:rPr>
              <a:t>OK</a:t>
            </a:r>
            <a:r>
              <a:rPr lang="fr-FR" b="0" i="0" u="none" strike="noStrike" baseline="0" smtClean="0">
                <a:solidFill>
                  <a:srgbClr val="000000"/>
                </a:solidFill>
                <a:latin typeface="Segoe"/>
                <a:ea typeface="ＭＳ ゴシック"/>
              </a:rPr>
              <a:t>. The Quick Access Toolbar is now customized with new commands and easily accessible. Check with your instructor if these commands should remain on the toolbar.</a:t>
            </a:r>
          </a:p>
          <a:p>
            <a:pPr lvl="0" rtl="0"/>
            <a:r>
              <a:rPr lang="fr-FR" b="1" i="0" u="none" strike="noStrike" baseline="0" smtClean="0">
                <a:latin typeface="Segoe"/>
                <a:ea typeface="ＭＳ ゴシック"/>
              </a:rPr>
              <a:t>PAUSE. LEAVE</a:t>
            </a:r>
            <a:r>
              <a:rPr lang="fr-FR" b="0" i="0" u="none" strike="noStrike" baseline="0" smtClean="0">
                <a:latin typeface="Segoe"/>
                <a:ea typeface="ＭＳ ゴシック"/>
              </a:rPr>
              <a:t> Word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22</a:t>
            </a:fld>
            <a:endParaRPr lang="en-US" dirty="0"/>
          </a:p>
        </p:txBody>
      </p:sp>
    </p:spTree>
    <p:extLst>
      <p:ext uri="{BB962C8B-B14F-4D97-AF65-F5344CB8AC3E}">
        <p14:creationId xmlns:p14="http://schemas.microsoft.com/office/powerpoint/2010/main" val="3743728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b="0" i="0" u="none" strike="noStrike" baseline="0" smtClean="0">
                <a:solidFill>
                  <a:srgbClr val="0072C6"/>
                </a:solidFill>
                <a:latin typeface="Segoe"/>
                <a:ea typeface="ＭＳ ゴシック"/>
              </a:rPr>
              <a:t>Step by Step: Customize the Keyboard</a:t>
            </a:r>
            <a:endParaRPr lang="fr-FR"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fr-FR" sz="2000" b="1" i="0" u="none" strike="noStrike" baseline="0" smtClean="0">
                <a:latin typeface="Segoe"/>
                <a:ea typeface="ＭＳ ゴシック"/>
              </a:rPr>
              <a:t>USE</a:t>
            </a:r>
            <a:r>
              <a:rPr lang="fr-FR" sz="2000" b="0" i="0" u="none" strike="noStrike" baseline="0" smtClean="0">
                <a:latin typeface="Segoe"/>
                <a:ea typeface="ＭＳ ゴシック"/>
              </a:rPr>
              <a:t> the document open from the previous exercise.</a:t>
            </a:r>
          </a:p>
          <a:p>
            <a:pPr lvl="1" rtl="0"/>
            <a:r>
              <a:rPr lang="fr-FR" sz="2000" b="0" i="0" u="none" strike="noStrike" baseline="0" smtClean="0">
                <a:solidFill>
                  <a:srgbClr val="000000"/>
                </a:solidFill>
                <a:latin typeface="Segoe"/>
                <a:ea typeface="ＭＳ ゴシック"/>
              </a:rPr>
              <a:t>Open the </a:t>
            </a:r>
            <a:r>
              <a:rPr lang="fr-FR" sz="2000" b="1" i="0" u="none" strike="noStrike" baseline="0" smtClean="0">
                <a:solidFill>
                  <a:prstClr val="black"/>
                </a:solidFill>
                <a:latin typeface="Segoe"/>
                <a:ea typeface="ＭＳ ゴシック"/>
              </a:rPr>
              <a:t>Word </a:t>
            </a:r>
            <a:br>
              <a:rPr lang="fr-FR" sz="2000" b="1" i="0" u="none" strike="noStrike" baseline="0" smtClean="0">
                <a:solidFill>
                  <a:prstClr val="black"/>
                </a:solidFill>
                <a:latin typeface="Segoe"/>
                <a:ea typeface="ＭＳ ゴシック"/>
              </a:rPr>
            </a:br>
            <a:r>
              <a:rPr lang="fr-FR" sz="2000" b="1" i="0" u="none" strike="noStrike" baseline="0" smtClean="0">
                <a:solidFill>
                  <a:prstClr val="black"/>
                </a:solidFill>
                <a:latin typeface="Segoe"/>
                <a:ea typeface="ＭＳ ゴシック"/>
              </a:rPr>
              <a:t>Options</a:t>
            </a:r>
            <a:r>
              <a:rPr lang="fr-FR" sz="2000" b="0" i="1" u="none" strike="noStrike" baseline="0" smtClean="0">
                <a:solidFill>
                  <a:srgbClr val="000000"/>
                </a:solidFill>
                <a:latin typeface="Segoe"/>
                <a:ea typeface="ＭＳ ゴシック"/>
              </a:rPr>
              <a:t> </a:t>
            </a:r>
            <a:r>
              <a:rPr lang="fr-FR" sz="2000" b="0" i="0" u="none" strike="noStrike" baseline="0" smtClean="0">
                <a:solidFill>
                  <a:srgbClr val="000000"/>
                </a:solidFill>
                <a:latin typeface="Segoe"/>
                <a:ea typeface="ＭＳ ゴシック"/>
              </a:rPr>
              <a:t>dialog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box, and click </a:t>
            </a:r>
            <a:br>
              <a:rPr lang="fr-FR" sz="2000" b="0" i="0" u="none" strike="noStrike" baseline="0" smtClean="0">
                <a:solidFill>
                  <a:srgbClr val="000000"/>
                </a:solidFill>
                <a:latin typeface="Segoe"/>
                <a:ea typeface="ＭＳ ゴシック"/>
              </a:rPr>
            </a:br>
            <a:r>
              <a:rPr lang="fr-FR" sz="2000" b="1" i="0" u="none" strike="noStrike" baseline="0" smtClean="0">
                <a:solidFill>
                  <a:prstClr val="black"/>
                </a:solidFill>
                <a:latin typeface="Segoe"/>
                <a:ea typeface="ＭＳ ゴシック"/>
              </a:rPr>
              <a:t>Customize </a:t>
            </a:r>
            <a:br>
              <a:rPr lang="fr-FR" sz="2000" b="1" i="0" u="none" strike="noStrike" baseline="0" smtClean="0">
                <a:solidFill>
                  <a:prstClr val="black"/>
                </a:solidFill>
                <a:latin typeface="Segoe"/>
                <a:ea typeface="ＭＳ ゴシック"/>
              </a:rPr>
            </a:br>
            <a:r>
              <a:rPr lang="fr-FR" sz="2000" b="1" i="0" u="none" strike="noStrike" baseline="0" smtClean="0">
                <a:solidFill>
                  <a:prstClr val="black"/>
                </a:solidFill>
                <a:latin typeface="Segoe"/>
                <a:ea typeface="ＭＳ ゴシック"/>
              </a:rPr>
              <a:t>Ribbon</a:t>
            </a:r>
            <a:r>
              <a:rPr lang="fr-FR" sz="2000" b="0" i="0" u="none" strike="noStrike" baseline="0" smtClean="0">
                <a:solidFill>
                  <a:srgbClr val="000000"/>
                </a:solidFill>
                <a:latin typeface="Segoe"/>
                <a:ea typeface="ＭＳ ゴシック"/>
              </a:rPr>
              <a:t> to open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the customization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screen (right)</a:t>
            </a:r>
          </a:p>
          <a:p>
            <a:pPr lvl="1" rtl="0"/>
            <a:r>
              <a:rPr lang="fr-FR" sz="2000" b="0" i="0" u="none" strike="noStrike" baseline="0" smtClean="0">
                <a:solidFill>
                  <a:srgbClr val="000000"/>
                </a:solidFill>
                <a:latin typeface="Segoe"/>
                <a:ea typeface="ＭＳ ゴシック"/>
              </a:rPr>
              <a:t>On the bottom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left, click the </a:t>
            </a:r>
            <a:br>
              <a:rPr lang="fr-FR" sz="2000" b="0" i="0" u="none" strike="noStrike" baseline="0" smtClean="0">
                <a:solidFill>
                  <a:srgbClr val="000000"/>
                </a:solidFill>
                <a:latin typeface="Segoe"/>
                <a:ea typeface="ＭＳ ゴシック"/>
              </a:rPr>
            </a:br>
            <a:r>
              <a:rPr lang="fr-FR" sz="2000" b="1" i="0" u="none" strike="noStrike" baseline="0" smtClean="0">
                <a:solidFill>
                  <a:prstClr val="black"/>
                </a:solidFill>
                <a:latin typeface="Segoe"/>
                <a:ea typeface="ＭＳ ゴシック"/>
              </a:rPr>
              <a:t>Customize</a:t>
            </a:r>
            <a:r>
              <a:rPr lang="fr-FR" sz="2000" b="0" i="0" u="none" strike="noStrike" baseline="0" smtClean="0">
                <a:solidFill>
                  <a:srgbClr val="000000"/>
                </a:solidFill>
                <a:latin typeface="Segoe"/>
                <a:ea typeface="ＭＳ ゴシック"/>
              </a:rPr>
              <a:t>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button next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to </a:t>
            </a:r>
            <a:r>
              <a:rPr lang="fr-FR" sz="2000" b="0" i="1" u="none" strike="noStrike" baseline="0" smtClean="0">
                <a:solidFill>
                  <a:srgbClr val="000000"/>
                </a:solidFill>
                <a:latin typeface="Segoe"/>
                <a:ea typeface="ＭＳ ゴシック"/>
              </a:rPr>
              <a:t>Keyboard </a:t>
            </a:r>
            <a:br>
              <a:rPr lang="fr-FR" sz="2000" b="0" i="1" u="none" strike="noStrike" baseline="0" smtClean="0">
                <a:solidFill>
                  <a:srgbClr val="000000"/>
                </a:solidFill>
                <a:latin typeface="Segoe"/>
                <a:ea typeface="ＭＳ ゴシック"/>
              </a:rPr>
            </a:br>
            <a:r>
              <a:rPr lang="fr-FR" sz="2000" b="0" i="1" u="none" strike="noStrike" baseline="0" smtClean="0">
                <a:solidFill>
                  <a:srgbClr val="000000"/>
                </a:solidFill>
                <a:latin typeface="Segoe"/>
                <a:ea typeface="ＭＳ ゴシック"/>
              </a:rPr>
              <a:t>shortcut</a:t>
            </a:r>
            <a:r>
              <a:rPr lang="fr-FR" sz="2000" b="0" i="0" u="none" strike="noStrike" baseline="0" smtClean="0">
                <a:solidFill>
                  <a:srgbClr val="000000"/>
                </a:solidFill>
                <a:latin typeface="Times New Roman"/>
                <a:ea typeface="ＭＳ ゴシック"/>
              </a:rPr>
              <a:t>.</a:t>
            </a:r>
            <a:r>
              <a:rPr lang="fr-FR" sz="2000" b="0" i="0" u="none" strike="noStrike" baseline="0" smtClean="0">
                <a:solidFill>
                  <a:srgbClr val="000000"/>
                </a:solidFill>
                <a:latin typeface="Segoe"/>
                <a:ea typeface="ＭＳ ゴシック"/>
              </a:rPr>
              <a:t>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23</a:t>
            </a:fld>
            <a:endParaRPr lang="en-US" dirty="0"/>
          </a:p>
        </p:txBody>
      </p:sp>
      <p:pic>
        <p:nvPicPr>
          <p:cNvPr id="7" name="Picture 6" descr="14-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981200"/>
            <a:ext cx="5008033" cy="4207933"/>
          </a:xfrm>
          <a:prstGeom prst="rect">
            <a:avLst/>
          </a:prstGeom>
        </p:spPr>
      </p:pic>
    </p:spTree>
    <p:extLst>
      <p:ext uri="{BB962C8B-B14F-4D97-AF65-F5344CB8AC3E}">
        <p14:creationId xmlns:p14="http://schemas.microsoft.com/office/powerpoint/2010/main" val="1926812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b="0" i="0" u="none" strike="noStrike" baseline="0" smtClean="0">
                <a:solidFill>
                  <a:srgbClr val="0072C6"/>
                </a:solidFill>
                <a:latin typeface="Segoe"/>
                <a:ea typeface="ＭＳ ゴシック"/>
              </a:rPr>
              <a:t>Step by Step: Customize the Keyboard</a:t>
            </a:r>
            <a:endParaRPr lang="fr-FR"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fr-FR" sz="2000" b="0" i="0" u="none" strike="noStrike" baseline="0" smtClean="0">
                <a:solidFill>
                  <a:srgbClr val="000000"/>
                </a:solidFill>
                <a:latin typeface="Segoe"/>
                <a:ea typeface="ＭＳ ゴシック"/>
              </a:rPr>
              <a:t>The </a:t>
            </a:r>
            <a:r>
              <a:rPr lang="fr-FR" sz="2000" b="0" i="1" u="none" strike="noStrike" baseline="0" smtClean="0">
                <a:solidFill>
                  <a:srgbClr val="000000"/>
                </a:solidFill>
                <a:latin typeface="Segoe"/>
                <a:ea typeface="ＭＳ ゴシック"/>
              </a:rPr>
              <a:t>Customize Keyboard</a:t>
            </a:r>
            <a:r>
              <a:rPr lang="fr-FR" sz="2000" b="0" i="0" u="none" strike="noStrike" baseline="0" smtClean="0">
                <a:solidFill>
                  <a:srgbClr val="000000"/>
                </a:solidFill>
                <a:latin typeface="Segoe"/>
                <a:ea typeface="ＭＳ ゴシック"/>
              </a:rPr>
              <a:t> dialog box appears (below)</a:t>
            </a:r>
            <a:r>
              <a:rPr lang="fr-FR" sz="2000" b="0" i="0" u="none" strike="noStrike" baseline="0" smtClean="0">
                <a:solidFill>
                  <a:srgbClr val="000000"/>
                </a:solidFill>
                <a:latin typeface="Times New Roman"/>
                <a:ea typeface="ＭＳ ゴシック"/>
              </a:rPr>
              <a:t>.</a:t>
            </a:r>
          </a:p>
          <a:p>
            <a:pPr lvl="1" rtl="0">
              <a:buAutoNum type="arabicPeriod" startAt="3"/>
            </a:pPr>
            <a:r>
              <a:rPr lang="fr-FR" sz="2000" b="0" i="0" u="none" strike="noStrike" baseline="0" smtClean="0">
                <a:solidFill>
                  <a:srgbClr val="000000"/>
                </a:solidFill>
                <a:latin typeface="Segoe"/>
                <a:ea typeface="ＭＳ ゴシック"/>
              </a:rPr>
              <a:t>In the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Categories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box, click </a:t>
            </a:r>
            <a:br>
              <a:rPr lang="fr-FR" sz="2000" b="0" i="0" u="none" strike="noStrike" baseline="0" smtClean="0">
                <a:solidFill>
                  <a:srgbClr val="000000"/>
                </a:solidFill>
                <a:latin typeface="Segoe"/>
                <a:ea typeface="ＭＳ ゴシック"/>
              </a:rPr>
            </a:br>
            <a:r>
              <a:rPr lang="fr-FR" sz="2000" b="1" i="0" u="none" strike="noStrike" baseline="0" smtClean="0">
                <a:solidFill>
                  <a:prstClr val="black"/>
                </a:solidFill>
                <a:latin typeface="Segoe"/>
                <a:ea typeface="ＭＳ ゴシック"/>
              </a:rPr>
              <a:t>Home Tab</a:t>
            </a:r>
            <a:r>
              <a:rPr lang="fr-FR" sz="2000" b="0" i="0" u="none" strike="noStrike" baseline="0" smtClean="0">
                <a:solidFill>
                  <a:srgbClr val="000000"/>
                </a:solidFill>
                <a:latin typeface="Times New Roman"/>
                <a:ea typeface="ＭＳ ゴシック"/>
              </a:rPr>
              <a:t>.</a:t>
            </a:r>
            <a:r>
              <a:rPr lang="fr-FR" sz="2000" b="0" i="0" u="none" strike="noStrike" baseline="0" smtClean="0">
                <a:solidFill>
                  <a:srgbClr val="000000"/>
                </a:solidFill>
                <a:latin typeface="Segoe"/>
                <a:ea typeface="ＭＳ ゴシック"/>
              </a:rPr>
              <a:t> </a:t>
            </a:r>
          </a:p>
          <a:p>
            <a:pPr lvl="1" rtl="0">
              <a:buAutoNum type="arabicPeriod" startAt="3"/>
            </a:pPr>
            <a:r>
              <a:rPr lang="fr-FR" sz="2000" b="0" i="0" u="none" strike="noStrike" baseline="0" smtClean="0">
                <a:solidFill>
                  <a:srgbClr val="000000"/>
                </a:solidFill>
                <a:latin typeface="Segoe"/>
                <a:ea typeface="ＭＳ ゴシック"/>
              </a:rPr>
              <a:t>You should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see </a:t>
            </a:r>
            <a:r>
              <a:rPr lang="fr-FR" sz="2000" b="0" i="1" u="none" strike="noStrike" baseline="0" smtClean="0">
                <a:solidFill>
                  <a:srgbClr val="000000"/>
                </a:solidFill>
                <a:latin typeface="Segoe"/>
                <a:ea typeface="ＭＳ ゴシック"/>
              </a:rPr>
              <a:t>Bold</a:t>
            </a:r>
            <a:r>
              <a:rPr lang="fr-FR" sz="2000" b="0" i="0" u="none" strike="noStrike" baseline="0" smtClean="0">
                <a:solidFill>
                  <a:srgbClr val="000000"/>
                </a:solidFill>
                <a:latin typeface="Segoe"/>
                <a:ea typeface="ＭＳ ゴシック"/>
              </a:rPr>
              <a:t>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highlighted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under the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Commands </a:t>
            </a:r>
            <a:br>
              <a:rPr lang="fr-FR" sz="2000" b="0" i="0" u="none" strike="noStrike" baseline="0" smtClean="0">
                <a:solidFill>
                  <a:srgbClr val="000000"/>
                </a:solidFill>
                <a:latin typeface="Segoe"/>
                <a:ea typeface="ＭＳ ゴシック"/>
              </a:rPr>
            </a:br>
            <a:r>
              <a:rPr lang="fr-FR" sz="2000" b="0" i="0" u="none" strike="noStrike" baseline="0" smtClean="0">
                <a:solidFill>
                  <a:srgbClr val="000000"/>
                </a:solidFill>
                <a:latin typeface="Segoe"/>
                <a:ea typeface="ＭＳ ゴシック"/>
              </a:rPr>
              <a:t>box.</a:t>
            </a:r>
          </a:p>
          <a:p>
            <a:pPr lvl="1" rtl="0">
              <a:buAutoNum type="arabicPeriod" startAt="3"/>
            </a:pPr>
            <a:r>
              <a:rPr lang="fr-FR" sz="2000" b="0" i="0" u="none" strike="noStrike" baseline="0" smtClean="0">
                <a:solidFill>
                  <a:srgbClr val="000000"/>
                </a:solidFill>
                <a:latin typeface="Segoe"/>
                <a:ea typeface="ＭＳ ゴシック"/>
              </a:rPr>
              <a:t>One shortcut key command appears in the Current keys box. The Ctrl+B command is a reserved key and assigned to the Bold command.</a:t>
            </a:r>
            <a:endParaRPr lang="fr-FR" sz="2000"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24</a:t>
            </a:fld>
            <a:endParaRPr lang="en-US" dirty="0"/>
          </a:p>
        </p:txBody>
      </p:sp>
      <p:pic>
        <p:nvPicPr>
          <p:cNvPr id="7" name="Picture 6" descr="14-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0934" y="1905000"/>
            <a:ext cx="5952066" cy="3134592"/>
          </a:xfrm>
          <a:prstGeom prst="rect">
            <a:avLst/>
          </a:prstGeom>
        </p:spPr>
      </p:pic>
    </p:spTree>
    <p:extLst>
      <p:ext uri="{BB962C8B-B14F-4D97-AF65-F5344CB8AC3E}">
        <p14:creationId xmlns:p14="http://schemas.microsoft.com/office/powerpoint/2010/main" val="1668934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b="0" i="0" u="none" strike="noStrike" baseline="0" smtClean="0">
                <a:solidFill>
                  <a:srgbClr val="0072C6"/>
                </a:solidFill>
                <a:latin typeface="Segoe"/>
                <a:ea typeface="ＭＳ ゴシック"/>
              </a:rPr>
              <a:t>Step by Step: Customize the Keyboard</a:t>
            </a:r>
            <a:endParaRPr lang="fr-FR"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lnSpc>
                <a:spcPct val="90000"/>
              </a:lnSpc>
              <a:buFont typeface="+mj-lt"/>
              <a:buAutoNum type="arabicPeriod" startAt="7"/>
            </a:pPr>
            <a:r>
              <a:rPr lang="fr-FR" sz="2000" b="0" i="0" u="none" strike="noStrike" baseline="0" smtClean="0">
                <a:solidFill>
                  <a:srgbClr val="000000"/>
                </a:solidFill>
                <a:latin typeface="Segoe"/>
                <a:ea typeface="ＭＳ ゴシック"/>
              </a:rPr>
              <a:t>In the </a:t>
            </a:r>
            <a:r>
              <a:rPr lang="fr-FR" sz="2000" b="0" i="1" u="none" strike="noStrike" baseline="0" smtClean="0">
                <a:solidFill>
                  <a:srgbClr val="000000"/>
                </a:solidFill>
                <a:latin typeface="Segoe"/>
                <a:ea typeface="ＭＳ ゴシック"/>
              </a:rPr>
              <a:t>Press new shortcut key</a:t>
            </a:r>
            <a:r>
              <a:rPr lang="fr-FR" sz="2000" b="0" i="0" u="none" strike="noStrike" baseline="0" smtClean="0">
                <a:solidFill>
                  <a:srgbClr val="000000"/>
                </a:solidFill>
                <a:latin typeface="Segoe"/>
                <a:ea typeface="ＭＳ ゴシック"/>
              </a:rPr>
              <a:t> box, type </a:t>
            </a:r>
            <a:r>
              <a:rPr lang="fr-FR" sz="2000" b="1" i="0" u="none" strike="noStrike" baseline="0" smtClean="0">
                <a:solidFill>
                  <a:prstClr val="black"/>
                </a:solidFill>
                <a:latin typeface="Segoe"/>
                <a:ea typeface="ＭＳ ゴシック"/>
              </a:rPr>
              <a:t>Ctrl+Shift+B</a:t>
            </a:r>
            <a:r>
              <a:rPr lang="fr-FR" sz="2000" b="0" i="0" u="none" strike="noStrike" baseline="0" smtClean="0">
                <a:solidFill>
                  <a:srgbClr val="000000"/>
                </a:solidFill>
                <a:latin typeface="Segoe"/>
                <a:ea typeface="ＭＳ ゴシック"/>
              </a:rPr>
              <a:t> as shown below. Under the Current keys box, it shows that this command is </a:t>
            </a:r>
            <a:r>
              <a:rPr lang="fr-FR" sz="2000" b="0" i="1" u="none" strike="noStrike" baseline="0" smtClean="0">
                <a:solidFill>
                  <a:srgbClr val="000000"/>
                </a:solidFill>
                <a:latin typeface="Segoe"/>
                <a:ea typeface="ＭＳ ゴシック"/>
              </a:rPr>
              <a:t>[unassigned]</a:t>
            </a:r>
            <a:r>
              <a:rPr lang="fr-FR" sz="2000" b="0" i="0" u="none" strike="noStrike" baseline="0" smtClean="0">
                <a:solidFill>
                  <a:srgbClr val="000000"/>
                </a:solidFill>
                <a:latin typeface="Times New Roman"/>
                <a:ea typeface="ＭＳ ゴシック"/>
              </a:rPr>
              <a:t>.</a:t>
            </a:r>
          </a:p>
          <a:p>
            <a:pPr lvl="1" rtl="0">
              <a:lnSpc>
                <a:spcPct val="90000"/>
              </a:lnSpc>
              <a:buAutoNum type="arabicPeriod" startAt="7"/>
            </a:pPr>
            <a:r>
              <a:rPr lang="fr-FR" sz="2000" b="0" i="0" u="none" strike="noStrike" baseline="0" smtClean="0">
                <a:solidFill>
                  <a:srgbClr val="000000"/>
                </a:solidFill>
                <a:latin typeface="Segoe"/>
                <a:ea typeface="ＭＳ ゴシック"/>
              </a:rPr>
              <a:t>Click the </a:t>
            </a:r>
            <a:r>
              <a:rPr lang="fr-FR" sz="2000" b="1" i="0" u="none" strike="noStrike" baseline="0" smtClean="0">
                <a:solidFill>
                  <a:prstClr val="black"/>
                </a:solidFill>
                <a:latin typeface="Segoe"/>
                <a:ea typeface="ＭＳ ゴシック"/>
              </a:rPr>
              <a:t>Assign</a:t>
            </a:r>
            <a:r>
              <a:rPr lang="fr-FR" sz="2000" b="0" i="0" u="none" strike="noStrike" baseline="0" smtClean="0">
                <a:solidFill>
                  <a:srgbClr val="000000"/>
                </a:solidFill>
                <a:latin typeface="Segoe"/>
                <a:ea typeface="ＭＳ ゴシック"/>
              </a:rPr>
              <a:t> button.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25</a:t>
            </a:fld>
            <a:endParaRPr lang="en-US" dirty="0"/>
          </a:p>
        </p:txBody>
      </p:sp>
      <p:pic>
        <p:nvPicPr>
          <p:cNvPr id="7" name="Picture 6" descr="14-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2743200"/>
            <a:ext cx="5864944" cy="3480679"/>
          </a:xfrm>
          <a:prstGeom prst="rect">
            <a:avLst/>
          </a:prstGeom>
        </p:spPr>
      </p:pic>
    </p:spTree>
    <p:extLst>
      <p:ext uri="{BB962C8B-B14F-4D97-AF65-F5344CB8AC3E}">
        <p14:creationId xmlns:p14="http://schemas.microsoft.com/office/powerpoint/2010/main" val="3322585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b="0" i="0" u="none" strike="noStrike" baseline="0" smtClean="0">
                <a:solidFill>
                  <a:srgbClr val="0072C6"/>
                </a:solidFill>
                <a:latin typeface="Segoe"/>
                <a:ea typeface="ＭＳ ゴシック"/>
              </a:rPr>
              <a:t>Step by Step: Customize the Keyboard</a:t>
            </a:r>
            <a:endParaRPr lang="fr-FR"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a:buFont typeface="+mj-lt"/>
              <a:buAutoNum type="arabicPeriod" startAt="9"/>
            </a:pPr>
            <a:r>
              <a:rPr lang="fr-FR" sz="2100">
                <a:solidFill>
                  <a:srgbClr val="000000"/>
                </a:solidFill>
                <a:latin typeface="Segoe"/>
                <a:ea typeface="ＭＳ ゴシック"/>
              </a:rPr>
              <a:t>Return to the Word screen and type any word, and then select and press </a:t>
            </a:r>
            <a:r>
              <a:rPr lang="fr-FR" sz="2100" b="1">
                <a:solidFill>
                  <a:prstClr val="black"/>
                </a:solidFill>
                <a:latin typeface="Segoe"/>
                <a:ea typeface="ＭＳ ゴシック"/>
              </a:rPr>
              <a:t>Ctrl+Shift+B</a:t>
            </a:r>
            <a:r>
              <a:rPr lang="fr-FR" sz="2100">
                <a:solidFill>
                  <a:srgbClr val="000000"/>
                </a:solidFill>
                <a:latin typeface="Segoe"/>
                <a:ea typeface="ＭＳ ゴシック"/>
              </a:rPr>
              <a:t>. The text should be bolded.</a:t>
            </a:r>
          </a:p>
          <a:p>
            <a:pPr lvl="1" rtl="0">
              <a:buAutoNum type="arabicPeriod" startAt="9"/>
            </a:pPr>
            <a:r>
              <a:rPr lang="fr-FR" sz="2100" b="0" i="0" u="none" strike="noStrike" baseline="0" smtClean="0">
                <a:solidFill>
                  <a:srgbClr val="000000"/>
                </a:solidFill>
                <a:latin typeface="Segoe"/>
                <a:ea typeface="ＭＳ ゴシック"/>
              </a:rPr>
              <a:t>Open the </a:t>
            </a:r>
            <a:r>
              <a:rPr lang="fr-FR" sz="2100" b="1" i="0" u="none" strike="noStrike" baseline="0" smtClean="0">
                <a:solidFill>
                  <a:prstClr val="black"/>
                </a:solidFill>
                <a:latin typeface="Segoe"/>
                <a:ea typeface="ＭＳ ゴシック"/>
              </a:rPr>
              <a:t>Customize Keyboard</a:t>
            </a:r>
            <a:r>
              <a:rPr lang="fr-FR" sz="2100" b="0" i="0" u="none" strike="noStrike" baseline="0" smtClean="0">
                <a:solidFill>
                  <a:srgbClr val="000000"/>
                </a:solidFill>
                <a:latin typeface="Segoe"/>
                <a:ea typeface="ＭＳ ゴシック"/>
              </a:rPr>
              <a:t> dialog box, select the </a:t>
            </a:r>
            <a:r>
              <a:rPr lang="fr-FR" sz="2100" b="1" i="0" u="none" strike="noStrike" baseline="0" smtClean="0">
                <a:solidFill>
                  <a:prstClr val="black"/>
                </a:solidFill>
                <a:latin typeface="Segoe"/>
                <a:ea typeface="ＭＳ ゴシック"/>
              </a:rPr>
              <a:t>Home</a:t>
            </a:r>
            <a:r>
              <a:rPr lang="fr-FR" sz="2100" b="0" i="0" u="none" strike="noStrike" baseline="0" smtClean="0">
                <a:solidFill>
                  <a:srgbClr val="000000"/>
                </a:solidFill>
                <a:latin typeface="Segoe"/>
                <a:ea typeface="ＭＳ ゴシック"/>
              </a:rPr>
              <a:t> tab. The two shortcut key commands appear in the Current keys box.</a:t>
            </a:r>
          </a:p>
          <a:p>
            <a:pPr lvl="1" rtl="0">
              <a:buAutoNum type="arabicPeriod" startAt="9"/>
            </a:pPr>
            <a:r>
              <a:rPr lang="fr-FR" sz="2100" b="0" i="0" u="none" strike="noStrike" baseline="0" smtClean="0">
                <a:solidFill>
                  <a:srgbClr val="000000"/>
                </a:solidFill>
                <a:latin typeface="Segoe"/>
                <a:ea typeface="ＭＳ ゴシック"/>
              </a:rPr>
              <a:t>Select </a:t>
            </a:r>
            <a:r>
              <a:rPr lang="fr-FR" sz="2100" b="1" i="0" u="none" strike="noStrike" baseline="0" smtClean="0">
                <a:solidFill>
                  <a:prstClr val="black"/>
                </a:solidFill>
                <a:latin typeface="Segoe"/>
                <a:ea typeface="ＭＳ ゴシック"/>
              </a:rPr>
              <a:t>Ctrl+Shift+B</a:t>
            </a:r>
            <a:r>
              <a:rPr lang="fr-FR" sz="2100" b="0" i="0" u="none" strike="noStrike" baseline="0" smtClean="0">
                <a:solidFill>
                  <a:srgbClr val="000000"/>
                </a:solidFill>
                <a:latin typeface="Segoe"/>
                <a:ea typeface="ＭＳ ゴシック"/>
              </a:rPr>
              <a:t>, and</a:t>
            </a:r>
            <a:r>
              <a:rPr lang="fr-FR" sz="2100" b="0" i="1" u="none" strike="noStrike" baseline="0" smtClean="0">
                <a:solidFill>
                  <a:srgbClr val="000000"/>
                </a:solidFill>
                <a:latin typeface="Segoe"/>
                <a:ea typeface="ＭＳ ゴシック"/>
              </a:rPr>
              <a:t> </a:t>
            </a:r>
            <a:r>
              <a:rPr lang="fr-FR" sz="2100" b="0" i="0" u="none" strike="noStrike" baseline="0" smtClean="0">
                <a:solidFill>
                  <a:srgbClr val="000000"/>
                </a:solidFill>
                <a:latin typeface="Segoe"/>
                <a:ea typeface="ＭＳ ゴシック"/>
              </a:rPr>
              <a:t>then click the </a:t>
            </a:r>
            <a:r>
              <a:rPr lang="fr-FR" sz="2100" b="1" i="0" u="none" strike="noStrike" baseline="0" smtClean="0">
                <a:solidFill>
                  <a:prstClr val="black"/>
                </a:solidFill>
                <a:latin typeface="Segoe"/>
                <a:ea typeface="ＭＳ ゴシック"/>
              </a:rPr>
              <a:t>Remove</a:t>
            </a:r>
            <a:r>
              <a:rPr lang="fr-FR" sz="2100" b="0" i="0" u="none" strike="noStrike" baseline="0" smtClean="0">
                <a:solidFill>
                  <a:srgbClr val="000000"/>
                </a:solidFill>
                <a:latin typeface="Segoe"/>
                <a:ea typeface="ＭＳ ゴシック"/>
              </a:rPr>
              <a:t> button to remove the shortcut key. Removing Ctrl+Shift+B now makes it available to be used for another shortcut keyboard command.</a:t>
            </a:r>
          </a:p>
          <a:p>
            <a:pPr lvl="1" rtl="0">
              <a:buAutoNum type="arabicPeriod" startAt="9"/>
            </a:pPr>
            <a:r>
              <a:rPr lang="fr-FR" sz="2100" b="0" i="0" u="none" strike="noStrike" baseline="0" smtClean="0">
                <a:solidFill>
                  <a:srgbClr val="000000"/>
                </a:solidFill>
                <a:latin typeface="Segoe"/>
                <a:ea typeface="ＭＳ ゴシック"/>
              </a:rPr>
              <a:t>Click </a:t>
            </a:r>
            <a:r>
              <a:rPr lang="fr-FR" sz="2100" b="1" i="0" u="none" strike="noStrike" baseline="0" smtClean="0">
                <a:solidFill>
                  <a:prstClr val="black"/>
                </a:solidFill>
                <a:latin typeface="Segoe"/>
                <a:ea typeface="ＭＳ ゴシック"/>
              </a:rPr>
              <a:t>Close</a:t>
            </a:r>
            <a:r>
              <a:rPr lang="fr-FR" sz="2100" b="0" i="0" u="none" strike="noStrike" baseline="0" smtClean="0">
                <a:solidFill>
                  <a:srgbClr val="000000"/>
                </a:solidFill>
                <a:latin typeface="Segoe"/>
                <a:ea typeface="ＭＳ ゴシック"/>
              </a:rPr>
              <a:t> to close the </a:t>
            </a:r>
            <a:r>
              <a:rPr lang="fr-FR" sz="2100" b="0" i="1" u="none" strike="noStrike" baseline="0" smtClean="0">
                <a:solidFill>
                  <a:srgbClr val="000000"/>
                </a:solidFill>
                <a:latin typeface="Segoe"/>
                <a:ea typeface="ＭＳ ゴシック"/>
              </a:rPr>
              <a:t>Customize Keyboard</a:t>
            </a:r>
            <a:r>
              <a:rPr lang="fr-FR" sz="2100" b="0" i="0" u="none" strike="noStrike" baseline="0" smtClean="0">
                <a:solidFill>
                  <a:srgbClr val="000000"/>
                </a:solidFill>
                <a:latin typeface="Segoe"/>
                <a:ea typeface="ＭＳ ゴシック"/>
              </a:rPr>
              <a:t> dialog box.</a:t>
            </a:r>
          </a:p>
          <a:p>
            <a:pPr lvl="1" rtl="0">
              <a:buAutoNum type="arabicPeriod" startAt="9"/>
            </a:pPr>
            <a:r>
              <a:rPr lang="fr-FR" sz="2100" b="0" i="0" u="none" strike="noStrike" baseline="0" smtClean="0">
                <a:solidFill>
                  <a:srgbClr val="000000"/>
                </a:solidFill>
                <a:latin typeface="Segoe"/>
                <a:ea typeface="ＭＳ ゴシック"/>
              </a:rPr>
              <a:t>Leave the </a:t>
            </a:r>
            <a:r>
              <a:rPr lang="fr-FR" sz="2100" b="0" i="1" u="none" strike="noStrike" baseline="0" smtClean="0">
                <a:solidFill>
                  <a:srgbClr val="000000"/>
                </a:solidFill>
                <a:latin typeface="Segoe"/>
                <a:ea typeface="ＭＳ ゴシック"/>
              </a:rPr>
              <a:t>Word Options</a:t>
            </a:r>
            <a:r>
              <a:rPr lang="fr-FR" sz="2100" b="0" i="0" u="none" strike="noStrike" baseline="0" smtClean="0">
                <a:solidFill>
                  <a:srgbClr val="000000"/>
                </a:solidFill>
                <a:latin typeface="Segoe"/>
                <a:ea typeface="ＭＳ ゴシック"/>
              </a:rPr>
              <a:t> dialog box open for the next exercise.</a:t>
            </a:r>
          </a:p>
          <a:p>
            <a:pPr lvl="0" rtl="0"/>
            <a:r>
              <a:rPr lang="fr-FR" sz="2100" b="1" i="0" u="none" strike="noStrike" baseline="0" smtClean="0">
                <a:latin typeface="Segoe"/>
                <a:ea typeface="ＭＳ ゴシック"/>
              </a:rPr>
              <a:t>PAUSE. LEAVE</a:t>
            </a:r>
            <a:r>
              <a:rPr lang="fr-FR" sz="2100" b="0" i="0" u="none" strike="noStrike" baseline="0" smtClean="0">
                <a:latin typeface="Segoe"/>
                <a:ea typeface="ＭＳ ゴシック"/>
              </a:rPr>
              <a:t> Word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26</a:t>
            </a:fld>
            <a:endParaRPr lang="en-US" dirty="0"/>
          </a:p>
        </p:txBody>
      </p:sp>
    </p:spTree>
    <p:extLst>
      <p:ext uri="{BB962C8B-B14F-4D97-AF65-F5344CB8AC3E}">
        <p14:creationId xmlns:p14="http://schemas.microsoft.com/office/powerpoint/2010/main" val="4259489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b="0" i="0" u="none" strike="noStrike" baseline="0" smtClean="0">
                <a:solidFill>
                  <a:srgbClr val="0072C6"/>
                </a:solidFill>
                <a:latin typeface="Segoe"/>
                <a:ea typeface="ＭＳ ゴシック"/>
              </a:rPr>
              <a:t>Step by Step: Customize the Ribbon</a:t>
            </a:r>
            <a:endParaRPr lang="fr-FR"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fr-FR" b="0" i="0" u="none" strike="noStrike" baseline="0" smtClean="0">
                <a:latin typeface="Segoe"/>
                <a:ea typeface="ＭＳ ゴシック"/>
              </a:rPr>
              <a:t>In this exercise, you create a customized Ribbon, place your favorite commands in one location, and group them. </a:t>
            </a:r>
          </a:p>
          <a:p>
            <a:pPr lvl="0" rtl="0"/>
            <a:r>
              <a:rPr lang="fr-FR" b="0" i="0" u="none" strike="noStrike" baseline="0" smtClean="0">
                <a:latin typeface="Segoe"/>
                <a:ea typeface="ＭＳ ゴシック"/>
              </a:rPr>
              <a:t>You can add commands already found on other tabs, and you also have the option to place commands not found in any of the tabs.</a:t>
            </a:r>
          </a:p>
          <a:p>
            <a:pPr lvl="0" rtl="0"/>
            <a:r>
              <a:rPr lang="fr-FR" b="1" i="0" u="none" strike="noStrike" baseline="0" smtClean="0">
                <a:latin typeface="Segoe"/>
                <a:ea typeface="ＭＳ ゴシック"/>
              </a:rPr>
              <a:t>USE</a:t>
            </a:r>
            <a:r>
              <a:rPr lang="fr-FR" b="0" i="0" u="none" strike="noStrike" baseline="0" smtClean="0">
                <a:latin typeface="Segoe"/>
                <a:ea typeface="ＭＳ ゴシック"/>
              </a:rPr>
              <a:t> the document open from the previous exercise.</a:t>
            </a:r>
          </a:p>
          <a:p>
            <a:pPr lvl="1" rtl="0"/>
            <a:r>
              <a:rPr lang="fr-FR" b="0" i="0" u="none" strike="noStrike" baseline="0" smtClean="0">
                <a:solidFill>
                  <a:srgbClr val="000000"/>
                </a:solidFill>
                <a:latin typeface="Segoe"/>
                <a:ea typeface="ＭＳ ゴシック"/>
              </a:rPr>
              <a:t>Access </a:t>
            </a:r>
            <a:r>
              <a:rPr lang="fr-FR" b="1" i="0" u="none" strike="noStrike" baseline="0" smtClean="0">
                <a:solidFill>
                  <a:prstClr val="black"/>
                </a:solidFill>
                <a:latin typeface="Segoe"/>
                <a:ea typeface="ＭＳ ゴシック"/>
              </a:rPr>
              <a:t>Word Options</a:t>
            </a:r>
            <a:r>
              <a:rPr lang="fr-FR" b="0" i="0" u="none" strike="noStrike" baseline="0" smtClean="0">
                <a:solidFill>
                  <a:srgbClr val="000000"/>
                </a:solidFill>
                <a:latin typeface="Segoe"/>
                <a:ea typeface="ＭＳ ゴシック"/>
              </a:rPr>
              <a:t>, and then click </a:t>
            </a:r>
            <a:r>
              <a:rPr lang="fr-FR" b="1" i="0" u="none" strike="noStrike" baseline="0" smtClean="0">
                <a:solidFill>
                  <a:prstClr val="black"/>
                </a:solidFill>
                <a:latin typeface="Segoe"/>
                <a:ea typeface="ＭＳ ゴシック"/>
              </a:rPr>
              <a:t>Customize Ribbon</a:t>
            </a:r>
            <a:r>
              <a:rPr lang="fr-FR" b="0" i="0" u="none" strike="noStrike" baseline="0" smtClean="0">
                <a:solidFill>
                  <a:srgbClr val="000000"/>
                </a:solidFill>
                <a:latin typeface="Segoe"/>
                <a:ea typeface="ＭＳ ゴシック"/>
              </a:rPr>
              <a:t> to open the customization screen (see next slide).</a:t>
            </a:r>
          </a:p>
          <a:p>
            <a:pPr lvl="1"/>
            <a:r>
              <a:rPr lang="fr-FR">
                <a:solidFill>
                  <a:srgbClr val="000000"/>
                </a:solidFill>
                <a:latin typeface="Segoe"/>
                <a:ea typeface="ＭＳ ゴシック"/>
              </a:rPr>
              <a:t>Under </a:t>
            </a:r>
            <a:r>
              <a:rPr lang="fr-FR" i="1">
                <a:solidFill>
                  <a:srgbClr val="000000"/>
                </a:solidFill>
                <a:latin typeface="Segoe"/>
                <a:ea typeface="ＭＳ ゴシック"/>
              </a:rPr>
              <a:t>Main Tabs</a:t>
            </a:r>
            <a:r>
              <a:rPr lang="fr-FR">
                <a:solidFill>
                  <a:srgbClr val="000000"/>
                </a:solidFill>
                <a:latin typeface="Segoe"/>
                <a:ea typeface="ＭＳ ゴシック"/>
              </a:rPr>
              <a:t>, click the </a:t>
            </a:r>
            <a:r>
              <a:rPr lang="fr-FR" b="1">
                <a:solidFill>
                  <a:prstClr val="black"/>
                </a:solidFill>
                <a:latin typeface="Segoe"/>
                <a:ea typeface="ＭＳ ゴシック"/>
              </a:rPr>
              <a:t>minus (-) sign </a:t>
            </a:r>
            <a:r>
              <a:rPr lang="fr-FR">
                <a:solidFill>
                  <a:srgbClr val="000000"/>
                </a:solidFill>
                <a:latin typeface="Segoe"/>
                <a:ea typeface="ＭＳ ゴシック"/>
              </a:rPr>
              <a:t>to collapse the groups listed under </a:t>
            </a:r>
            <a:r>
              <a:rPr lang="fr-FR" i="1">
                <a:solidFill>
                  <a:srgbClr val="000000"/>
                </a:solidFill>
                <a:latin typeface="Segoe"/>
                <a:ea typeface="ＭＳ ゴシック"/>
              </a:rPr>
              <a:t>Home</a:t>
            </a:r>
            <a:r>
              <a:rPr lang="fr-FR">
                <a:solidFill>
                  <a:srgbClr val="000000"/>
                </a:solidFill>
                <a:latin typeface="Times New Roman"/>
                <a:ea typeface="ＭＳ ゴシック"/>
              </a:rPr>
              <a:t>.</a:t>
            </a:r>
            <a:r>
              <a:rPr lang="fr-FR">
                <a:solidFill>
                  <a:srgbClr val="000000"/>
                </a:solidFill>
                <a:latin typeface="Segoe"/>
                <a:ea typeface="ＭＳ ゴシック"/>
              </a:rPr>
              <a:t> The </a:t>
            </a:r>
            <a:r>
              <a:rPr lang="fr-FR" i="1">
                <a:solidFill>
                  <a:srgbClr val="000000"/>
                </a:solidFill>
                <a:latin typeface="Segoe"/>
                <a:ea typeface="ＭＳ ゴシック"/>
              </a:rPr>
              <a:t>Home Tab</a:t>
            </a:r>
            <a:r>
              <a:rPr lang="fr-FR">
                <a:solidFill>
                  <a:srgbClr val="000000"/>
                </a:solidFill>
                <a:latin typeface="Segoe"/>
                <a:ea typeface="ＭＳ ゴシック"/>
              </a:rPr>
              <a:t> should appear selected.</a:t>
            </a:r>
          </a:p>
          <a:p>
            <a:pPr lvl="1" rtl="0"/>
            <a:endParaRPr lang="fr-FR"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27</a:t>
            </a:fld>
            <a:endParaRPr lang="en-US" dirty="0"/>
          </a:p>
        </p:txBody>
      </p:sp>
    </p:spTree>
    <p:extLst>
      <p:ext uri="{BB962C8B-B14F-4D97-AF65-F5344CB8AC3E}">
        <p14:creationId xmlns:p14="http://schemas.microsoft.com/office/powerpoint/2010/main" val="3485584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latin typeface="Segoe"/>
                <a:ea typeface="ＭＳ ゴシック"/>
              </a:rPr>
              <a:t>Step by Step: Customize the Ribbon</a:t>
            </a:r>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28</a:t>
            </a:fld>
            <a:endParaRPr lang="en-US" dirty="0"/>
          </a:p>
        </p:txBody>
      </p:sp>
      <p:pic>
        <p:nvPicPr>
          <p:cNvPr id="7" name="Picture 6" descr="14-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600200"/>
            <a:ext cx="6498794" cy="4605867"/>
          </a:xfrm>
          <a:prstGeom prst="rect">
            <a:avLst/>
          </a:prstGeom>
        </p:spPr>
      </p:pic>
    </p:spTree>
    <p:extLst>
      <p:ext uri="{BB962C8B-B14F-4D97-AF65-F5344CB8AC3E}">
        <p14:creationId xmlns:p14="http://schemas.microsoft.com/office/powerpoint/2010/main" val="1777845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b="0" i="0" u="none" strike="noStrike" baseline="0" smtClean="0">
                <a:solidFill>
                  <a:srgbClr val="0072C6"/>
                </a:solidFill>
                <a:latin typeface="Segoe"/>
                <a:ea typeface="ＭＳ ゴシック"/>
              </a:rPr>
              <a:t>Step by Step: Customize the Ribbon</a:t>
            </a:r>
            <a:endParaRPr lang="fr-FR"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lnSpc>
                <a:spcPct val="90000"/>
              </a:lnSpc>
              <a:buFont typeface="+mj-lt"/>
              <a:buAutoNum type="arabicPeriod" startAt="3"/>
            </a:pPr>
            <a:r>
              <a:rPr lang="fr-FR" sz="2000" b="0" i="0" u="none" strike="noStrike" baseline="0" smtClean="0">
                <a:solidFill>
                  <a:srgbClr val="000000"/>
                </a:solidFill>
                <a:latin typeface="Segoe"/>
                <a:ea typeface="ＭＳ ゴシック"/>
              </a:rPr>
              <a:t>Click the </a:t>
            </a:r>
            <a:r>
              <a:rPr lang="fr-FR" sz="2000" b="1" i="0" u="none" strike="noStrike" baseline="0" smtClean="0">
                <a:solidFill>
                  <a:prstClr val="black"/>
                </a:solidFill>
                <a:latin typeface="Segoe"/>
                <a:ea typeface="ＭＳ ゴシック"/>
              </a:rPr>
              <a:t>New Tab</a:t>
            </a:r>
            <a:r>
              <a:rPr lang="fr-FR" sz="2000" b="0" i="0" u="none" strike="noStrike" baseline="0" smtClean="0">
                <a:solidFill>
                  <a:srgbClr val="000000"/>
                </a:solidFill>
                <a:latin typeface="Segoe"/>
                <a:ea typeface="ＭＳ ゴシック"/>
              </a:rPr>
              <a:t> button. Two objects appear: one is identified for the new tab whereas the other is for the group as shown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29</a:t>
            </a:fld>
            <a:endParaRPr lang="en-US" dirty="0"/>
          </a:p>
        </p:txBody>
      </p:sp>
      <p:pic>
        <p:nvPicPr>
          <p:cNvPr id="7" name="Picture 6" descr="14-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133" y="2379133"/>
            <a:ext cx="5988499" cy="3820596"/>
          </a:xfrm>
          <a:prstGeom prst="rect">
            <a:avLst/>
          </a:prstGeom>
        </p:spPr>
      </p:pic>
    </p:spTree>
    <p:extLst>
      <p:ext uri="{BB962C8B-B14F-4D97-AF65-F5344CB8AC3E}">
        <p14:creationId xmlns:p14="http://schemas.microsoft.com/office/powerpoint/2010/main" val="3634207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Personalize Word</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lnSpc>
                <a:spcPct val="90000"/>
              </a:lnSpc>
            </a:pPr>
            <a:r>
              <a:rPr lang="en-US" b="1" i="0" u="none" strike="noStrike" baseline="0" smtClean="0">
                <a:latin typeface="Segoe"/>
                <a:ea typeface="ＭＳ ゴシック"/>
              </a:rPr>
              <a:t>GET READY.</a:t>
            </a:r>
            <a:r>
              <a:rPr lang="en-US" b="0" i="0" u="none" strike="noStrike" baseline="0" smtClean="0">
                <a:latin typeface="Segoe"/>
                <a:ea typeface="ＭＳ ゴシック"/>
              </a:rPr>
              <a:t> Before you begin these steps, be sure to LAUNCH Microsoft Word.</a:t>
            </a:r>
          </a:p>
          <a:p>
            <a:pPr lvl="1" rtl="0">
              <a:lnSpc>
                <a:spcPct val="90000"/>
              </a:lnSpc>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OPEN</a:t>
            </a:r>
            <a:r>
              <a:rPr lang="en-US" b="0" i="0" u="none" strike="noStrike" baseline="0" smtClean="0">
                <a:solidFill>
                  <a:srgbClr val="000000"/>
                </a:solidFill>
                <a:latin typeface="Segoe"/>
                <a:ea typeface="ＭＳ ゴシック"/>
              </a:rPr>
              <a:t> the </a:t>
            </a:r>
            <a:r>
              <a:rPr lang="en-US" b="1" i="1" u="none" strike="noStrike" baseline="0" smtClean="0">
                <a:solidFill>
                  <a:prstClr val="black"/>
                </a:solidFill>
                <a:latin typeface="Segoe"/>
                <a:ea typeface="ＭＳ ゴシック"/>
              </a:rPr>
              <a:t>A Datum</a:t>
            </a:r>
            <a:r>
              <a:rPr lang="en-US" b="0" i="0" u="none" strike="noStrike" baseline="0" smtClean="0">
                <a:solidFill>
                  <a:srgbClr val="000000"/>
                </a:solidFill>
                <a:latin typeface="Segoe"/>
                <a:ea typeface="ＭＳ ゴシック"/>
              </a:rPr>
              <a:t> document from the lesson folder.</a:t>
            </a:r>
          </a:p>
          <a:p>
            <a:pPr lvl="1" rtl="0">
              <a:lnSpc>
                <a:spcPct val="90000"/>
              </a:lnSpc>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File</a:t>
            </a:r>
            <a:r>
              <a:rPr lang="en-US" b="0" i="0" u="none" strike="noStrike" baseline="0" smtClean="0">
                <a:solidFill>
                  <a:srgbClr val="000000"/>
                </a:solidFill>
                <a:latin typeface="Segoe"/>
                <a:ea typeface="ＭＳ ゴシック"/>
              </a:rPr>
              <a:t> tab, and then click the </a:t>
            </a:r>
            <a:r>
              <a:rPr lang="en-US" b="1" i="0" u="none" strike="noStrike" baseline="0" smtClean="0">
                <a:solidFill>
                  <a:prstClr val="black"/>
                </a:solidFill>
                <a:latin typeface="Segoe"/>
                <a:ea typeface="ＭＳ ゴシック"/>
              </a:rPr>
              <a:t>Options</a:t>
            </a:r>
            <a:r>
              <a:rPr lang="en-US" b="0" i="0" u="none" strike="noStrike" baseline="0" smtClean="0">
                <a:solidFill>
                  <a:srgbClr val="000000"/>
                </a:solidFill>
                <a:latin typeface="Segoe"/>
                <a:ea typeface="ＭＳ ゴシック"/>
              </a:rPr>
              <a:t> button to display the </a:t>
            </a:r>
            <a:r>
              <a:rPr lang="en-US" b="0" i="1" u="none" strike="noStrike" baseline="0" smtClean="0">
                <a:solidFill>
                  <a:srgbClr val="000000"/>
                </a:solidFill>
                <a:latin typeface="Segoe"/>
                <a:ea typeface="ＭＳ ゴシック"/>
              </a:rPr>
              <a:t>Word Options</a:t>
            </a:r>
            <a:r>
              <a:rPr lang="en-US" b="0" i="0" u="none" strike="noStrike" baseline="0" smtClean="0">
                <a:solidFill>
                  <a:srgbClr val="000000"/>
                </a:solidFill>
                <a:latin typeface="Segoe"/>
                <a:ea typeface="ＭＳ ゴシック"/>
              </a:rPr>
              <a:t> screen</a:t>
            </a:r>
            <a:r>
              <a:rPr lang="en-US" b="0" i="0" u="none" strike="noStrike" baseline="0" smtClean="0">
                <a:solidFill>
                  <a:srgbClr val="000000"/>
                </a:solidFill>
                <a:latin typeface="Times New Roman"/>
                <a:ea typeface="ＭＳ ゴシック"/>
              </a:rPr>
              <a:t>.</a:t>
            </a:r>
          </a:p>
          <a:p>
            <a:pPr lvl="1" rtl="0">
              <a:lnSpc>
                <a:spcPct val="90000"/>
              </a:lnSpc>
            </a:pPr>
            <a:r>
              <a:rPr lang="en-US" b="0" i="0" u="none" strike="noStrike" baseline="0" smtClean="0">
                <a:solidFill>
                  <a:srgbClr val="000000"/>
                </a:solidFill>
                <a:latin typeface="Segoe"/>
                <a:ea typeface="ＭＳ ゴシック"/>
              </a:rPr>
              <a:t>The General options is already selected.</a:t>
            </a:r>
          </a:p>
          <a:p>
            <a:pPr lvl="1">
              <a:lnSpc>
                <a:spcPct val="90000"/>
              </a:lnSpc>
            </a:pPr>
            <a:r>
              <a:rPr lang="en-US">
                <a:solidFill>
                  <a:srgbClr val="000000"/>
                </a:solidFill>
                <a:latin typeface="Segoe"/>
                <a:ea typeface="ＭＳ ゴシック"/>
              </a:rPr>
              <a:t>In the </a:t>
            </a:r>
            <a:r>
              <a:rPr lang="en-US" i="1">
                <a:solidFill>
                  <a:srgbClr val="000000"/>
                </a:solidFill>
                <a:latin typeface="Segoe"/>
                <a:ea typeface="ＭＳ ゴシック"/>
              </a:rPr>
              <a:t>Personalize your copy of Microsoft Office</a:t>
            </a:r>
            <a:r>
              <a:rPr lang="en-US">
                <a:solidFill>
                  <a:srgbClr val="000000"/>
                </a:solidFill>
                <a:latin typeface="Segoe"/>
                <a:ea typeface="ＭＳ ゴシック"/>
              </a:rPr>
              <a:t> section, type </a:t>
            </a:r>
            <a:r>
              <a:rPr lang="en-US" b="1">
                <a:solidFill>
                  <a:prstClr val="black"/>
                </a:solidFill>
                <a:latin typeface="Segoe"/>
                <a:ea typeface="ＭＳ ゴシック"/>
              </a:rPr>
              <a:t>[your</a:t>
            </a:r>
            <a:r>
              <a:rPr lang="en-US">
                <a:solidFill>
                  <a:srgbClr val="000000"/>
                </a:solidFill>
                <a:latin typeface="Segoe"/>
                <a:ea typeface="ＭＳ ゴシック"/>
              </a:rPr>
              <a:t> </a:t>
            </a:r>
            <a:r>
              <a:rPr lang="en-US" b="1">
                <a:solidFill>
                  <a:prstClr val="black"/>
                </a:solidFill>
                <a:latin typeface="Segoe"/>
                <a:ea typeface="ＭＳ ゴシック"/>
              </a:rPr>
              <a:t>name]</a:t>
            </a:r>
            <a:r>
              <a:rPr lang="en-US">
                <a:solidFill>
                  <a:srgbClr val="000000"/>
                </a:solidFill>
                <a:latin typeface="Segoe"/>
                <a:ea typeface="ＭＳ ゴシック"/>
              </a:rPr>
              <a:t> in the User name box and </a:t>
            </a:r>
            <a:r>
              <a:rPr lang="en-US" b="1">
                <a:solidFill>
                  <a:prstClr val="black"/>
                </a:solidFill>
                <a:latin typeface="Segoe"/>
                <a:ea typeface="ＭＳ ゴシック"/>
              </a:rPr>
              <a:t>[your initials]</a:t>
            </a:r>
            <a:r>
              <a:rPr lang="en-US">
                <a:solidFill>
                  <a:srgbClr val="000000"/>
                </a:solidFill>
                <a:latin typeface="Segoe"/>
                <a:ea typeface="ＭＳ ゴシック"/>
              </a:rPr>
              <a:t> in the Initials box. Your name and initials appear only here.</a:t>
            </a:r>
          </a:p>
          <a:p>
            <a:pPr lvl="1">
              <a:lnSpc>
                <a:spcPct val="90000"/>
              </a:lnSpc>
            </a:pPr>
            <a:r>
              <a:rPr lang="en-US">
                <a:solidFill>
                  <a:srgbClr val="000000"/>
                </a:solidFill>
                <a:latin typeface="Segoe"/>
                <a:ea typeface="ＭＳ ゴシック"/>
              </a:rPr>
              <a:t>Click </a:t>
            </a:r>
            <a:r>
              <a:rPr lang="en-US" b="1">
                <a:solidFill>
                  <a:prstClr val="black"/>
                </a:solidFill>
                <a:latin typeface="Segoe"/>
                <a:ea typeface="ＭＳ ゴシック"/>
              </a:rPr>
              <a:t>OK</a:t>
            </a:r>
            <a:r>
              <a:rPr lang="en-US">
                <a:solidFill>
                  <a:srgbClr val="000000"/>
                </a:solidFill>
                <a:latin typeface="Times New Roman"/>
                <a:ea typeface="ＭＳ ゴシック"/>
              </a:rPr>
              <a:t>.</a:t>
            </a:r>
          </a:p>
          <a:p>
            <a:pPr lvl="1">
              <a:lnSpc>
                <a:spcPct val="90000"/>
              </a:lnSpc>
            </a:pPr>
            <a:r>
              <a:rPr lang="en-US">
                <a:solidFill>
                  <a:srgbClr val="000000"/>
                </a:solidFill>
                <a:latin typeface="Segoe"/>
                <a:ea typeface="ＭＳ ゴシック"/>
              </a:rPr>
              <a:t>Open </a:t>
            </a:r>
            <a:r>
              <a:rPr lang="en-US" b="1">
                <a:solidFill>
                  <a:prstClr val="black"/>
                </a:solidFill>
                <a:latin typeface="Segoe"/>
                <a:ea typeface="ＭＳ ゴシック"/>
              </a:rPr>
              <a:t>Backstage</a:t>
            </a:r>
            <a:r>
              <a:rPr lang="en-US">
                <a:solidFill>
                  <a:srgbClr val="000000"/>
                </a:solidFill>
                <a:latin typeface="Segoe"/>
                <a:ea typeface="ＭＳ ゴシック"/>
              </a:rPr>
              <a:t> and notice the Properties area on the right side.</a:t>
            </a:r>
          </a:p>
          <a:p>
            <a:pPr lvl="1" rtl="0">
              <a:lnSpc>
                <a:spcPct val="90000"/>
              </a:lnSpc>
            </a:pPr>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a:t>
            </a:fld>
            <a:endParaRPr lang="en-US" dirty="0"/>
          </a:p>
        </p:txBody>
      </p:sp>
    </p:spTree>
    <p:extLst>
      <p:ext uri="{BB962C8B-B14F-4D97-AF65-F5344CB8AC3E}">
        <p14:creationId xmlns:p14="http://schemas.microsoft.com/office/powerpoint/2010/main" val="2927550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b="0" i="0" u="none" strike="noStrike" baseline="0" smtClean="0">
                <a:solidFill>
                  <a:srgbClr val="0072C6"/>
                </a:solidFill>
                <a:latin typeface="Segoe"/>
                <a:ea typeface="ＭＳ ゴシック"/>
              </a:rPr>
              <a:t>Step by Step: Customize the Ribbon</a:t>
            </a:r>
            <a:endParaRPr lang="fr-FR"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a:buFont typeface="+mj-lt"/>
              <a:buAutoNum type="arabicPeriod" startAt="4"/>
            </a:pPr>
            <a:r>
              <a:rPr lang="fr-FR">
                <a:solidFill>
                  <a:srgbClr val="000000"/>
                </a:solidFill>
                <a:latin typeface="Segoe"/>
                <a:ea typeface="ＭＳ ゴシック"/>
              </a:rPr>
              <a:t>Select </a:t>
            </a:r>
            <a:r>
              <a:rPr lang="fr-FR" b="1">
                <a:solidFill>
                  <a:prstClr val="black"/>
                </a:solidFill>
                <a:latin typeface="Segoe"/>
                <a:ea typeface="ＭＳ ゴシック"/>
              </a:rPr>
              <a:t>New Tab (Custom)</a:t>
            </a:r>
            <a:r>
              <a:rPr lang="fr-FR">
                <a:solidFill>
                  <a:srgbClr val="000000"/>
                </a:solidFill>
                <a:latin typeface="Segoe"/>
                <a:ea typeface="ＭＳ ゴシック"/>
              </a:rPr>
              <a:t>, and then click the </a:t>
            </a:r>
            <a:r>
              <a:rPr lang="fr-FR" b="1">
                <a:solidFill>
                  <a:prstClr val="black"/>
                </a:solidFill>
                <a:latin typeface="Segoe"/>
                <a:ea typeface="ＭＳ ゴシック"/>
              </a:rPr>
              <a:t>Rename</a:t>
            </a:r>
            <a:r>
              <a:rPr lang="fr-FR">
                <a:solidFill>
                  <a:srgbClr val="000000"/>
                </a:solidFill>
                <a:latin typeface="Segoe"/>
                <a:ea typeface="ＭＳ ゴシック"/>
              </a:rPr>
              <a:t> button. The </a:t>
            </a:r>
            <a:r>
              <a:rPr lang="fr-FR" i="1">
                <a:solidFill>
                  <a:srgbClr val="000000"/>
                </a:solidFill>
                <a:latin typeface="Segoe"/>
                <a:ea typeface="ＭＳ ゴシック"/>
              </a:rPr>
              <a:t>Rename</a:t>
            </a:r>
            <a:r>
              <a:rPr lang="fr-FR">
                <a:solidFill>
                  <a:srgbClr val="000000"/>
                </a:solidFill>
                <a:latin typeface="Segoe"/>
                <a:ea typeface="ＭＳ ゴシック"/>
              </a:rPr>
              <a:t> dialog box appears.</a:t>
            </a:r>
          </a:p>
          <a:p>
            <a:pPr lvl="1" rtl="0">
              <a:buAutoNum type="arabicPeriod" startAt="4"/>
            </a:pPr>
            <a:r>
              <a:rPr lang="fr-FR" b="0" i="0" u="none" strike="noStrike" baseline="0" smtClean="0">
                <a:solidFill>
                  <a:srgbClr val="000000"/>
                </a:solidFill>
                <a:latin typeface="Segoe"/>
                <a:ea typeface="ＭＳ ゴシック"/>
              </a:rPr>
              <a:t>Type </a:t>
            </a:r>
            <a:r>
              <a:rPr lang="fr-FR" b="1" i="0" u="none" strike="noStrike" baseline="0" smtClean="0">
                <a:solidFill>
                  <a:prstClr val="black"/>
                </a:solidFill>
                <a:latin typeface="Segoe"/>
                <a:ea typeface="ＭＳ ゴシック"/>
              </a:rPr>
              <a:t>My</a:t>
            </a:r>
            <a:r>
              <a:rPr lang="fr-FR" b="0" i="0" u="none" strike="noStrike" baseline="0" smtClean="0">
                <a:solidFill>
                  <a:srgbClr val="000000"/>
                </a:solidFill>
                <a:latin typeface="Segoe"/>
                <a:ea typeface="ＭＳ ゴシック"/>
              </a:rPr>
              <a:t> </a:t>
            </a:r>
            <a:r>
              <a:rPr lang="fr-FR" b="1" i="0" u="none" strike="noStrike" baseline="0" smtClean="0">
                <a:solidFill>
                  <a:prstClr val="black"/>
                </a:solidFill>
                <a:latin typeface="Segoe"/>
                <a:ea typeface="ＭＳ ゴシック"/>
              </a:rPr>
              <a:t>Favorites</a:t>
            </a:r>
            <a:r>
              <a:rPr lang="fr-FR" b="0" i="0" u="none" strike="noStrike" baseline="0" smtClean="0">
                <a:solidFill>
                  <a:srgbClr val="000000"/>
                </a:solidFill>
                <a:latin typeface="Segoe"/>
                <a:ea typeface="ＭＳ ゴシック"/>
              </a:rPr>
              <a:t> in the box (below).</a:t>
            </a:r>
          </a:p>
          <a:p>
            <a:pPr lvl="1" rtl="0">
              <a:buAutoNum type="arabicPeriod" startAt="4"/>
            </a:pPr>
            <a:r>
              <a:rPr lang="fr-FR" b="0" i="0" u="none" strike="noStrike" baseline="0" smtClean="0">
                <a:solidFill>
                  <a:srgbClr val="000000"/>
                </a:solidFill>
                <a:latin typeface="Segoe"/>
                <a:ea typeface="ＭＳ ゴシック"/>
              </a:rPr>
              <a:t>Click </a:t>
            </a:r>
            <a:r>
              <a:rPr lang="fr-FR" b="1" i="0" u="none" strike="noStrike" baseline="0" smtClean="0">
                <a:solidFill>
                  <a:prstClr val="black"/>
                </a:solidFill>
                <a:latin typeface="Segoe"/>
                <a:ea typeface="ＭＳ ゴシック"/>
              </a:rPr>
              <a:t>OK</a:t>
            </a:r>
            <a:r>
              <a:rPr lang="fr-FR" b="0" i="0" u="none" strike="noStrike" baseline="0" smtClean="0">
                <a:solidFill>
                  <a:srgbClr val="000000"/>
                </a:solidFill>
                <a:latin typeface="Times New Roman"/>
                <a:ea typeface="ＭＳ ゴシック"/>
              </a:rPr>
              <a:t>.</a:t>
            </a:r>
          </a:p>
          <a:p>
            <a:pPr lvl="1" rtl="0">
              <a:buAutoNum type="arabicPeriod" startAt="4"/>
            </a:pPr>
            <a:r>
              <a:rPr lang="fr-FR" b="0" i="0" u="none" strike="noStrike" baseline="0" smtClean="0">
                <a:solidFill>
                  <a:srgbClr val="000000"/>
                </a:solidFill>
                <a:latin typeface="Segoe"/>
                <a:ea typeface="ＭＳ ゴシック"/>
              </a:rPr>
              <a:t>Select </a:t>
            </a:r>
            <a:r>
              <a:rPr lang="fr-FR" b="1" i="0" u="none" strike="noStrike" baseline="0" smtClean="0">
                <a:solidFill>
                  <a:prstClr val="black"/>
                </a:solidFill>
                <a:latin typeface="Segoe"/>
                <a:ea typeface="ＭＳ ゴシック"/>
              </a:rPr>
              <a:t>New Group (Custom), and </a:t>
            </a:r>
            <a:r>
              <a:rPr lang="fr-FR" b="0" i="0" u="none" strike="noStrike" baseline="0" smtClean="0">
                <a:solidFill>
                  <a:srgbClr val="000000"/>
                </a:solidFill>
                <a:latin typeface="Segoe"/>
                <a:ea typeface="ＭＳ ゴシック"/>
              </a:rPr>
              <a:t>then click the </a:t>
            </a:r>
            <a:r>
              <a:rPr lang="fr-FR" b="1" i="0" u="none" strike="noStrike" baseline="0" smtClean="0">
                <a:solidFill>
                  <a:prstClr val="black"/>
                </a:solidFill>
                <a:latin typeface="Segoe"/>
                <a:ea typeface="ＭＳ ゴシック"/>
              </a:rPr>
              <a:t>Rename</a:t>
            </a:r>
            <a:r>
              <a:rPr lang="fr-FR" b="0" i="0" u="none" strike="noStrike" baseline="0" smtClean="0">
                <a:solidFill>
                  <a:srgbClr val="000000"/>
                </a:solidFill>
                <a:latin typeface="Segoe"/>
                <a:ea typeface="ＭＳ ゴシック"/>
              </a:rPr>
              <a:t> button. The </a:t>
            </a:r>
            <a:r>
              <a:rPr lang="fr-FR" b="0" i="1" u="none" strike="noStrike" baseline="0" smtClean="0">
                <a:solidFill>
                  <a:srgbClr val="000000"/>
                </a:solidFill>
                <a:latin typeface="Segoe"/>
                <a:ea typeface="ＭＳ ゴシック"/>
              </a:rPr>
              <a:t>Rename</a:t>
            </a:r>
            <a:r>
              <a:rPr lang="fr-FR" b="0" i="0" u="none" strike="noStrike" baseline="0" smtClean="0">
                <a:solidFill>
                  <a:srgbClr val="000000"/>
                </a:solidFill>
                <a:latin typeface="Segoe"/>
                <a:ea typeface="ＭＳ ゴシック"/>
              </a:rPr>
              <a:t> dialog box appears with icons to identify your command group.</a:t>
            </a:r>
          </a:p>
          <a:p>
            <a:pPr lvl="1" rtl="0">
              <a:buAutoNum type="arabicPeriod" startAt="4"/>
            </a:pPr>
            <a:r>
              <a:rPr lang="fr-FR" b="0" i="0" u="none" strike="noStrike" baseline="0" smtClean="0">
                <a:solidFill>
                  <a:srgbClr val="000000"/>
                </a:solidFill>
                <a:latin typeface="Segoe"/>
                <a:ea typeface="ＭＳ ゴシック"/>
              </a:rPr>
              <a:t>Type </a:t>
            </a:r>
            <a:r>
              <a:rPr lang="fr-FR" b="1" i="0" u="none" strike="noStrike" baseline="0" smtClean="0">
                <a:solidFill>
                  <a:prstClr val="black"/>
                </a:solidFill>
                <a:latin typeface="Segoe"/>
                <a:ea typeface="ＭＳ ゴシック"/>
              </a:rPr>
              <a:t>My</a:t>
            </a:r>
            <a:r>
              <a:rPr lang="fr-FR" b="0" i="0" u="none" strike="noStrike" baseline="0" smtClean="0">
                <a:solidFill>
                  <a:srgbClr val="000000"/>
                </a:solidFill>
                <a:latin typeface="Segoe"/>
                <a:ea typeface="ＭＳ ゴシック"/>
              </a:rPr>
              <a:t> </a:t>
            </a:r>
            <a:r>
              <a:rPr lang="fr-FR" b="1" i="0" u="none" strike="noStrike" baseline="0" smtClean="0">
                <a:solidFill>
                  <a:prstClr val="black"/>
                </a:solidFill>
                <a:latin typeface="Segoe"/>
                <a:ea typeface="ＭＳ ゴシック"/>
              </a:rPr>
              <a:t>Commands</a:t>
            </a:r>
            <a:r>
              <a:rPr lang="fr-FR"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30</a:t>
            </a:fld>
            <a:endParaRPr lang="en-US" dirty="0"/>
          </a:p>
        </p:txBody>
      </p:sp>
      <p:pic>
        <p:nvPicPr>
          <p:cNvPr id="7" name="Picture 6" descr="14-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4662580"/>
            <a:ext cx="4038600" cy="1433419"/>
          </a:xfrm>
          <a:prstGeom prst="rect">
            <a:avLst/>
          </a:prstGeom>
        </p:spPr>
      </p:pic>
    </p:spTree>
    <p:extLst>
      <p:ext uri="{BB962C8B-B14F-4D97-AF65-F5344CB8AC3E}">
        <p14:creationId xmlns:p14="http://schemas.microsoft.com/office/powerpoint/2010/main" val="37727558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b="0" i="0" u="none" strike="noStrike" baseline="0" smtClean="0">
                <a:solidFill>
                  <a:srgbClr val="0072C6"/>
                </a:solidFill>
                <a:latin typeface="Segoe"/>
                <a:ea typeface="ＭＳ ゴシック"/>
              </a:rPr>
              <a:t>Step by Step: Customize the Ribbon</a:t>
            </a:r>
            <a:endParaRPr lang="fr-FR"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9"/>
            </a:pPr>
            <a:r>
              <a:rPr lang="fr-FR" b="0" i="0" u="none" strike="noStrike" baseline="0" smtClean="0">
                <a:solidFill>
                  <a:srgbClr val="000000"/>
                </a:solidFill>
                <a:latin typeface="Segoe"/>
                <a:ea typeface="ＭＳ ゴシック"/>
              </a:rPr>
              <a:t>Select the smiley face</a:t>
            </a:r>
            <a:r>
              <a:rPr lang="fr-FR" b="0" i="0" u="none" strike="noStrike" baseline="0" smtClean="0">
                <a:solidFill>
                  <a:srgbClr val="000000"/>
                </a:solidFill>
                <a:latin typeface="Times New Roman"/>
                <a:ea typeface="ＭＳ ゴシック"/>
              </a:rPr>
              <a:t>.</a:t>
            </a:r>
          </a:p>
          <a:p>
            <a:pPr lvl="1" rtl="0">
              <a:buAutoNum type="arabicPeriod" startAt="9"/>
            </a:pPr>
            <a:r>
              <a:rPr lang="fr-FR" b="0" i="0" u="none" strike="noStrike" baseline="0" smtClean="0">
                <a:solidFill>
                  <a:srgbClr val="000000"/>
                </a:solidFill>
                <a:latin typeface="Segoe"/>
                <a:ea typeface="ＭＳ ゴシック"/>
              </a:rPr>
              <a:t>Click </a:t>
            </a:r>
            <a:r>
              <a:rPr lang="fr-FR" b="1" i="0" u="none" strike="noStrike" baseline="0" smtClean="0">
                <a:solidFill>
                  <a:prstClr val="black"/>
                </a:solidFill>
                <a:latin typeface="Segoe"/>
                <a:ea typeface="ＭＳ ゴシック"/>
              </a:rPr>
              <a:t>OK</a:t>
            </a:r>
            <a:r>
              <a:rPr lang="fr-FR" b="0" i="0" u="none" strike="noStrike" baseline="0" smtClean="0">
                <a:solidFill>
                  <a:srgbClr val="000000"/>
                </a:solidFill>
                <a:latin typeface="Segoe"/>
                <a:ea typeface="ＭＳ ゴシック"/>
              </a:rPr>
              <a:t>. With </a:t>
            </a:r>
            <a:r>
              <a:rPr lang="fr-FR" b="0" i="1" u="none" strike="noStrike" baseline="0" smtClean="0">
                <a:solidFill>
                  <a:srgbClr val="000000"/>
                </a:solidFill>
                <a:latin typeface="Segoe"/>
                <a:ea typeface="ＭＳ ゴシック"/>
              </a:rPr>
              <a:t>My Commands</a:t>
            </a:r>
            <a:r>
              <a:rPr lang="fr-FR" b="0" i="0" u="none" strike="noStrike" baseline="0" smtClean="0">
                <a:solidFill>
                  <a:srgbClr val="000000"/>
                </a:solidFill>
                <a:latin typeface="Segoe"/>
                <a:ea typeface="ＭＳ ゴシック"/>
              </a:rPr>
              <a:t> selected, you are ready to add commands in this group.</a:t>
            </a:r>
          </a:p>
          <a:p>
            <a:pPr lvl="1" rtl="0">
              <a:buAutoNum type="arabicPeriod" startAt="9"/>
            </a:pPr>
            <a:r>
              <a:rPr lang="fr-FR" b="0" i="0" u="none" strike="noStrike" baseline="0" smtClean="0">
                <a:solidFill>
                  <a:srgbClr val="000000"/>
                </a:solidFill>
                <a:latin typeface="Segoe"/>
                <a:ea typeface="ＭＳ ゴシック"/>
              </a:rPr>
              <a:t>Under the </a:t>
            </a:r>
            <a:r>
              <a:rPr lang="fr-FR" b="0" i="1" u="none" strike="noStrike" baseline="0" smtClean="0">
                <a:solidFill>
                  <a:srgbClr val="000000"/>
                </a:solidFill>
                <a:latin typeface="Segoe"/>
                <a:ea typeface="ＭＳ ゴシック"/>
              </a:rPr>
              <a:t>Popular Commands</a:t>
            </a:r>
            <a:r>
              <a:rPr lang="fr-FR" b="0" i="0" u="none" strike="noStrike" baseline="0" smtClean="0">
                <a:solidFill>
                  <a:srgbClr val="000000"/>
                </a:solidFill>
                <a:latin typeface="Segoe"/>
                <a:ea typeface="ＭＳ ゴシック"/>
              </a:rPr>
              <a:t>, select then click the </a:t>
            </a:r>
            <a:r>
              <a:rPr lang="fr-FR" b="1" i="0" u="none" strike="noStrike" baseline="0" smtClean="0">
                <a:solidFill>
                  <a:prstClr val="black"/>
                </a:solidFill>
                <a:latin typeface="Segoe"/>
                <a:ea typeface="ＭＳ ゴシック"/>
              </a:rPr>
              <a:t>Add</a:t>
            </a:r>
            <a:r>
              <a:rPr lang="fr-FR" b="0" i="0" u="none" strike="noStrike" baseline="0" smtClean="0">
                <a:solidFill>
                  <a:srgbClr val="000000"/>
                </a:solidFill>
                <a:latin typeface="Segoe"/>
                <a:ea typeface="ＭＳ ゴシック"/>
              </a:rPr>
              <a:t> button to place in </a:t>
            </a:r>
            <a:r>
              <a:rPr lang="fr-FR" b="0" i="1" u="none" strike="noStrike" baseline="0" smtClean="0">
                <a:solidFill>
                  <a:srgbClr val="000000"/>
                </a:solidFill>
                <a:latin typeface="Segoe"/>
                <a:ea typeface="ＭＳ ゴシック"/>
              </a:rPr>
              <a:t>My Commands</a:t>
            </a:r>
            <a:r>
              <a:rPr lang="fr-FR" b="0" i="0" u="none" strike="noStrike" baseline="0" smtClean="0">
                <a:solidFill>
                  <a:srgbClr val="000000"/>
                </a:solidFill>
                <a:latin typeface="Times New Roman"/>
                <a:ea typeface="ＭＳ ゴシック"/>
              </a:rPr>
              <a:t>.</a:t>
            </a:r>
          </a:p>
          <a:p>
            <a:pPr lvl="1" rtl="0">
              <a:buAutoNum type="arabicPeriod" startAt="9"/>
            </a:pPr>
            <a:r>
              <a:rPr lang="fr-FR" b="0" i="0" u="none" strike="noStrike" baseline="0" smtClean="0">
                <a:solidFill>
                  <a:srgbClr val="000000"/>
                </a:solidFill>
                <a:latin typeface="Segoe"/>
                <a:ea typeface="ＭＳ ゴシック"/>
              </a:rPr>
              <a:t>Select </a:t>
            </a:r>
            <a:r>
              <a:rPr lang="fr-FR" b="1" i="0" u="none" strike="noStrike" baseline="0" smtClean="0">
                <a:solidFill>
                  <a:prstClr val="black"/>
                </a:solidFill>
                <a:latin typeface="Segoe"/>
                <a:ea typeface="ＭＳ ゴシック"/>
              </a:rPr>
              <a:t>Accept and Move to Next</a:t>
            </a:r>
            <a:r>
              <a:rPr lang="fr-FR" b="0" i="0" u="none" strike="noStrike" baseline="0" smtClean="0">
                <a:solidFill>
                  <a:srgbClr val="000000"/>
                </a:solidFill>
                <a:latin typeface="Segoe"/>
                <a:ea typeface="ＭＳ ゴシック"/>
              </a:rPr>
              <a:t>, and</a:t>
            </a:r>
            <a:r>
              <a:rPr lang="fr-FR" b="1" i="0" u="none" strike="noStrike" baseline="0" smtClean="0">
                <a:solidFill>
                  <a:prstClr val="black"/>
                </a:solidFill>
                <a:latin typeface="Segoe"/>
                <a:ea typeface="ＭＳ ゴシック"/>
              </a:rPr>
              <a:t> </a:t>
            </a:r>
            <a:r>
              <a:rPr lang="fr-FR" b="0" i="0" u="none" strike="noStrike" baseline="0" smtClean="0">
                <a:solidFill>
                  <a:srgbClr val="000000"/>
                </a:solidFill>
                <a:latin typeface="Segoe"/>
                <a:ea typeface="ＭＳ ゴシック"/>
              </a:rPr>
              <a:t>then click the </a:t>
            </a:r>
            <a:r>
              <a:rPr lang="fr-FR" b="1" i="0" u="none" strike="noStrike" baseline="0" smtClean="0">
                <a:solidFill>
                  <a:prstClr val="black"/>
                </a:solidFill>
                <a:latin typeface="Segoe"/>
                <a:ea typeface="ＭＳ ゴシック"/>
              </a:rPr>
              <a:t>Add</a:t>
            </a:r>
            <a:r>
              <a:rPr lang="fr-FR" b="0" i="0" u="none" strike="noStrike" baseline="0" smtClean="0">
                <a:solidFill>
                  <a:srgbClr val="000000"/>
                </a:solidFill>
                <a:latin typeface="Segoe"/>
                <a:ea typeface="ＭＳ ゴシック"/>
              </a:rPr>
              <a:t> button. This command is placed under </a:t>
            </a:r>
            <a:r>
              <a:rPr lang="fr-FR" b="0" i="1" u="none" strike="noStrike" baseline="0" smtClean="0">
                <a:solidFill>
                  <a:srgbClr val="000000"/>
                </a:solidFill>
                <a:latin typeface="Segoe"/>
                <a:ea typeface="ＭＳ ゴシック"/>
              </a:rPr>
              <a:t>My Commands</a:t>
            </a:r>
            <a:r>
              <a:rPr lang="fr-FR"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31</a:t>
            </a:fld>
            <a:endParaRPr lang="en-US" dirty="0"/>
          </a:p>
        </p:txBody>
      </p:sp>
    </p:spTree>
    <p:extLst>
      <p:ext uri="{BB962C8B-B14F-4D97-AF65-F5344CB8AC3E}">
        <p14:creationId xmlns:p14="http://schemas.microsoft.com/office/powerpoint/2010/main" val="769812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b="0" i="0" u="none" strike="noStrike" baseline="0" smtClean="0">
                <a:solidFill>
                  <a:srgbClr val="0072C6"/>
                </a:solidFill>
                <a:latin typeface="Segoe"/>
                <a:ea typeface="ＭＳ ゴシック"/>
              </a:rPr>
              <a:t>Step by Step: Customize the Ribbon</a:t>
            </a:r>
            <a:endParaRPr lang="fr-FR"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3"/>
            </a:pPr>
            <a:r>
              <a:rPr lang="fr-FR" sz="2000" b="0" i="0" u="none" strike="noStrike" baseline="0" smtClean="0">
                <a:solidFill>
                  <a:srgbClr val="000000"/>
                </a:solidFill>
                <a:latin typeface="Segoe"/>
                <a:ea typeface="ＭＳ ゴシック"/>
              </a:rPr>
              <a:t>Select </a:t>
            </a:r>
            <a:r>
              <a:rPr lang="fr-FR" sz="2000" b="1" i="0" u="none" strike="noStrike" baseline="0" smtClean="0">
                <a:solidFill>
                  <a:prstClr val="black"/>
                </a:solidFill>
                <a:latin typeface="Segoe"/>
                <a:ea typeface="ＭＳ ゴシック"/>
              </a:rPr>
              <a:t>Breaks </a:t>
            </a:r>
            <a:r>
              <a:rPr lang="fr-FR" sz="2000" b="0" i="0" u="none" strike="noStrike" baseline="0" smtClean="0">
                <a:solidFill>
                  <a:srgbClr val="000000"/>
                </a:solidFill>
                <a:latin typeface="Segoe"/>
                <a:ea typeface="ＭＳ ゴシック"/>
              </a:rPr>
              <a:t>and </a:t>
            </a:r>
            <a:r>
              <a:rPr lang="fr-FR" sz="2000" b="1" i="0" u="none" strike="noStrike" baseline="0" smtClean="0">
                <a:solidFill>
                  <a:prstClr val="black"/>
                </a:solidFill>
                <a:latin typeface="Segoe"/>
                <a:ea typeface="ＭＳ ゴシック"/>
              </a:rPr>
              <a:t>Draw Table </a:t>
            </a:r>
            <a:r>
              <a:rPr lang="fr-FR" sz="2000" b="0" i="0" u="none" strike="noStrike" baseline="0" smtClean="0">
                <a:solidFill>
                  <a:srgbClr val="000000"/>
                </a:solidFill>
                <a:latin typeface="Segoe"/>
                <a:ea typeface="ＭＳ ゴシック"/>
              </a:rPr>
              <a:t>separately, and then click the </a:t>
            </a:r>
            <a:r>
              <a:rPr lang="fr-FR" sz="2000" b="1" i="0" u="none" strike="noStrike" baseline="0" smtClean="0">
                <a:solidFill>
                  <a:prstClr val="black"/>
                </a:solidFill>
                <a:latin typeface="Segoe"/>
                <a:ea typeface="ＭＳ ゴシック"/>
              </a:rPr>
              <a:t>Add</a:t>
            </a:r>
            <a:r>
              <a:rPr lang="fr-FR" sz="2000" b="0" i="0" u="none" strike="noStrike" baseline="0" smtClean="0">
                <a:solidFill>
                  <a:srgbClr val="000000"/>
                </a:solidFill>
                <a:latin typeface="Segoe"/>
                <a:ea typeface="ＭＳ ゴシック"/>
              </a:rPr>
              <a:t> button. Your screen should match the figure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32</a:t>
            </a:fld>
            <a:endParaRPr lang="en-US" dirty="0"/>
          </a:p>
        </p:txBody>
      </p:sp>
      <p:pic>
        <p:nvPicPr>
          <p:cNvPr id="7" name="Picture 6" descr="14-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142067"/>
            <a:ext cx="6138333" cy="4056451"/>
          </a:xfrm>
          <a:prstGeom prst="rect">
            <a:avLst/>
          </a:prstGeom>
        </p:spPr>
      </p:pic>
    </p:spTree>
    <p:extLst>
      <p:ext uri="{BB962C8B-B14F-4D97-AF65-F5344CB8AC3E}">
        <p14:creationId xmlns:p14="http://schemas.microsoft.com/office/powerpoint/2010/main" val="209072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b="0" i="0" u="none" strike="noStrike" baseline="0" smtClean="0">
                <a:solidFill>
                  <a:srgbClr val="0072C6"/>
                </a:solidFill>
                <a:latin typeface="Segoe"/>
                <a:ea typeface="ＭＳ ゴシック"/>
              </a:rPr>
              <a:t>Step by Step: Customize the Ribbon</a:t>
            </a:r>
            <a:endParaRPr lang="fr-FR"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a:buFont typeface="+mj-lt"/>
              <a:buAutoNum type="arabicPeriod" startAt="14"/>
            </a:pPr>
            <a:r>
              <a:rPr lang="fr-FR">
                <a:solidFill>
                  <a:srgbClr val="000000"/>
                </a:solidFill>
                <a:latin typeface="Segoe"/>
                <a:ea typeface="ＭＳ ゴシック"/>
              </a:rPr>
              <a:t>Click </a:t>
            </a:r>
            <a:r>
              <a:rPr lang="fr-FR" b="1">
                <a:solidFill>
                  <a:prstClr val="black"/>
                </a:solidFill>
                <a:latin typeface="Segoe"/>
                <a:ea typeface="ＭＳ ゴシック"/>
              </a:rPr>
              <a:t>OK</a:t>
            </a:r>
            <a:r>
              <a:rPr lang="fr-FR">
                <a:solidFill>
                  <a:srgbClr val="000000"/>
                </a:solidFill>
                <a:latin typeface="Times New Roman"/>
                <a:ea typeface="ＭＳ ゴシック"/>
              </a:rPr>
              <a:t>.</a:t>
            </a:r>
          </a:p>
          <a:p>
            <a:pPr lvl="1" rtl="0">
              <a:buAutoNum type="arabicPeriod" startAt="14"/>
            </a:pPr>
            <a:r>
              <a:rPr lang="fr-FR" b="0" i="0" u="none" strike="noStrike" baseline="0" smtClean="0">
                <a:solidFill>
                  <a:srgbClr val="000000"/>
                </a:solidFill>
                <a:latin typeface="Segoe"/>
                <a:ea typeface="ＭＳ ゴシック"/>
              </a:rPr>
              <a:t>Click the </a:t>
            </a:r>
            <a:r>
              <a:rPr lang="fr-FR" b="1" i="0" u="none" strike="noStrike" baseline="0" smtClean="0">
                <a:solidFill>
                  <a:prstClr val="black"/>
                </a:solidFill>
                <a:latin typeface="Segoe"/>
                <a:ea typeface="ＭＳ ゴシック"/>
              </a:rPr>
              <a:t>My Favorites </a:t>
            </a:r>
            <a:r>
              <a:rPr lang="fr-FR" b="0" i="0" u="none" strike="noStrike" baseline="0" smtClean="0">
                <a:solidFill>
                  <a:srgbClr val="000000"/>
                </a:solidFill>
                <a:latin typeface="Segoe"/>
                <a:ea typeface="ＭＳ ゴシック"/>
              </a:rPr>
              <a:t>tab and review your customized tab and group of commands (see below).</a:t>
            </a:r>
          </a:p>
          <a:p>
            <a:pPr lvl="1" rtl="0">
              <a:buAutoNum type="arabicPeriod" startAt="14"/>
            </a:pPr>
            <a:r>
              <a:rPr lang="fr-FR" b="0" i="0" u="none" strike="noStrike" baseline="0" smtClean="0">
                <a:solidFill>
                  <a:srgbClr val="000000"/>
                </a:solidFill>
                <a:latin typeface="Segoe"/>
                <a:ea typeface="ＭＳ ゴシック"/>
              </a:rPr>
              <a:t>To remove the customized tab, return to the customization screen, and then click the </a:t>
            </a:r>
            <a:r>
              <a:rPr lang="fr-FR" b="1" i="0" u="none" strike="noStrike" baseline="0" smtClean="0">
                <a:solidFill>
                  <a:prstClr val="black"/>
                </a:solidFill>
                <a:latin typeface="Segoe"/>
                <a:ea typeface="ＭＳ ゴシック"/>
              </a:rPr>
              <a:t>Reset</a:t>
            </a:r>
            <a:r>
              <a:rPr lang="fr-FR" b="0" i="0" u="none" strike="noStrike" baseline="0" smtClean="0">
                <a:solidFill>
                  <a:srgbClr val="000000"/>
                </a:solidFill>
                <a:latin typeface="Segoe"/>
                <a:ea typeface="ＭＳ ゴシック"/>
              </a:rPr>
              <a:t> button.</a:t>
            </a:r>
          </a:p>
          <a:p>
            <a:pPr lvl="0" rtl="0"/>
            <a:r>
              <a:rPr lang="fr-FR" b="1" i="0" u="none" strike="noStrike" baseline="0" smtClean="0">
                <a:latin typeface="Segoe"/>
                <a:ea typeface="ＭＳ ゴシック"/>
              </a:rPr>
              <a:t>STOP. CLOSE</a:t>
            </a:r>
            <a:r>
              <a:rPr lang="fr-FR" b="0" i="0" u="none" strike="noStrike" baseline="0" smtClean="0">
                <a:latin typeface="Segoe"/>
                <a:ea typeface="ＭＳ ゴシック"/>
              </a:rPr>
              <a:t> Word.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33</a:t>
            </a:fld>
            <a:endParaRPr lang="en-US" dirty="0"/>
          </a:p>
        </p:txBody>
      </p:sp>
      <p:pic>
        <p:nvPicPr>
          <p:cNvPr id="7" name="Picture 6" descr="14-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66" y="4013201"/>
            <a:ext cx="8246533" cy="817510"/>
          </a:xfrm>
          <a:prstGeom prst="rect">
            <a:avLst/>
          </a:prstGeom>
        </p:spPr>
      </p:pic>
    </p:spTree>
    <p:extLst>
      <p:ext uri="{BB962C8B-B14F-4D97-AF65-F5344CB8AC3E}">
        <p14:creationId xmlns:p14="http://schemas.microsoft.com/office/powerpoint/2010/main" val="2611052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b="0" i="0" u="none" strike="noStrike" baseline="0" smtClean="0">
                <a:solidFill>
                  <a:srgbClr val="0072C6"/>
                </a:solidFill>
                <a:latin typeface="Segoe"/>
                <a:ea typeface="ＭＳ ゴシック"/>
              </a:rPr>
              <a:t>Skill Summary</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34</a:t>
            </a:fld>
            <a:endParaRPr lang="en-US" dirty="0"/>
          </a:p>
        </p:txBody>
      </p:sp>
      <p:pic>
        <p:nvPicPr>
          <p:cNvPr id="7" name="Picture 6" descr="1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828800"/>
            <a:ext cx="8085667" cy="666077"/>
          </a:xfrm>
          <a:prstGeom prst="rect">
            <a:avLst/>
          </a:prstGeom>
        </p:spPr>
      </p:pic>
    </p:spTree>
    <p:extLst>
      <p:ext uri="{BB962C8B-B14F-4D97-AF65-F5344CB8AC3E}">
        <p14:creationId xmlns:p14="http://schemas.microsoft.com/office/powerpoint/2010/main" val="855571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Personalize Word</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a:buFont typeface="+mj-lt"/>
              <a:buAutoNum type="arabicPeriod" startAt="7"/>
            </a:pPr>
            <a:r>
              <a:rPr lang="en-US" sz="2000">
                <a:solidFill>
                  <a:srgbClr val="000000"/>
                </a:solidFill>
                <a:latin typeface="Segoe"/>
                <a:ea typeface="ＭＳ ゴシック"/>
              </a:rPr>
              <a:t>It displays the properties of the </a:t>
            </a:r>
            <a:br>
              <a:rPr lang="en-US" sz="2000">
                <a:solidFill>
                  <a:srgbClr val="000000"/>
                </a:solidFill>
                <a:latin typeface="Segoe"/>
                <a:ea typeface="ＭＳ ゴシック"/>
              </a:rPr>
            </a:br>
            <a:r>
              <a:rPr lang="en-US" sz="2000">
                <a:solidFill>
                  <a:srgbClr val="000000"/>
                </a:solidFill>
                <a:latin typeface="Segoe"/>
                <a:ea typeface="ＭＳ ゴシック"/>
              </a:rPr>
              <a:t>document size, pages, words, </a:t>
            </a:r>
            <a:br>
              <a:rPr lang="en-US" sz="2000">
                <a:solidFill>
                  <a:srgbClr val="000000"/>
                </a:solidFill>
                <a:latin typeface="Segoe"/>
                <a:ea typeface="ＭＳ ゴシック"/>
              </a:rPr>
            </a:br>
            <a:r>
              <a:rPr lang="en-US" sz="2000">
                <a:solidFill>
                  <a:srgbClr val="000000"/>
                </a:solidFill>
                <a:latin typeface="Segoe"/>
                <a:ea typeface="ＭＳ ゴシック"/>
              </a:rPr>
              <a:t>editing time, date the document </a:t>
            </a:r>
            <a:br>
              <a:rPr lang="en-US" sz="2000">
                <a:solidFill>
                  <a:srgbClr val="000000"/>
                </a:solidFill>
                <a:latin typeface="Segoe"/>
                <a:ea typeface="ＭＳ ゴシック"/>
              </a:rPr>
            </a:br>
            <a:r>
              <a:rPr lang="en-US" sz="2000">
                <a:solidFill>
                  <a:srgbClr val="000000"/>
                </a:solidFill>
                <a:latin typeface="Segoe"/>
                <a:ea typeface="ＭＳ ゴシック"/>
              </a:rPr>
              <a:t>was created or modified, and </a:t>
            </a:r>
            <a:br>
              <a:rPr lang="en-US" sz="2000">
                <a:solidFill>
                  <a:srgbClr val="000000"/>
                </a:solidFill>
                <a:latin typeface="Segoe"/>
                <a:ea typeface="ＭＳ ゴシック"/>
              </a:rPr>
            </a:br>
            <a:r>
              <a:rPr lang="en-US" sz="2000">
                <a:solidFill>
                  <a:srgbClr val="000000"/>
                </a:solidFill>
                <a:latin typeface="Segoe"/>
                <a:ea typeface="ＭＳ ゴシック"/>
              </a:rPr>
              <a:t>author and any other person </a:t>
            </a:r>
            <a:br>
              <a:rPr lang="en-US" sz="2000">
                <a:solidFill>
                  <a:srgbClr val="000000"/>
                </a:solidFill>
                <a:latin typeface="Segoe"/>
                <a:ea typeface="ＭＳ ゴシック"/>
              </a:rPr>
            </a:br>
            <a:r>
              <a:rPr lang="en-US" sz="2000">
                <a:solidFill>
                  <a:srgbClr val="000000"/>
                </a:solidFill>
                <a:latin typeface="Segoe"/>
                <a:ea typeface="ＭＳ ゴシック"/>
              </a:rPr>
              <a:t>who might have reviewed the </a:t>
            </a:r>
            <a:br>
              <a:rPr lang="en-US" sz="2000">
                <a:solidFill>
                  <a:srgbClr val="000000"/>
                </a:solidFill>
                <a:latin typeface="Segoe"/>
                <a:ea typeface="ＭＳ ゴシック"/>
              </a:rPr>
            </a:br>
            <a:r>
              <a:rPr lang="en-US" sz="2000">
                <a:solidFill>
                  <a:srgbClr val="000000"/>
                </a:solidFill>
                <a:latin typeface="Segoe"/>
                <a:ea typeface="ＭＳ ゴシック"/>
              </a:rPr>
              <a:t>document.</a:t>
            </a:r>
          </a:p>
          <a:p>
            <a:pPr lvl="1">
              <a:buFont typeface="+mj-lt"/>
              <a:buAutoNum type="arabicPeriod" startAt="8"/>
            </a:pPr>
            <a:r>
              <a:rPr lang="en-US" sz="2000">
                <a:solidFill>
                  <a:srgbClr val="000000"/>
                </a:solidFill>
                <a:latin typeface="Segoe"/>
                <a:ea typeface="ＭＳ ゴシック"/>
              </a:rPr>
              <a:t>Display the Advanced Properties </a:t>
            </a:r>
            <a:br>
              <a:rPr lang="en-US" sz="2000">
                <a:solidFill>
                  <a:srgbClr val="000000"/>
                </a:solidFill>
                <a:latin typeface="Segoe"/>
                <a:ea typeface="ＭＳ ゴシック"/>
              </a:rPr>
            </a:br>
            <a:r>
              <a:rPr lang="en-US" sz="2000">
                <a:solidFill>
                  <a:srgbClr val="000000"/>
                </a:solidFill>
                <a:latin typeface="Segoe"/>
                <a:ea typeface="ＭＳ ゴシック"/>
              </a:rPr>
              <a:t>by clicking the drop-down arrow </a:t>
            </a:r>
            <a:br>
              <a:rPr lang="en-US" sz="2000">
                <a:solidFill>
                  <a:srgbClr val="000000"/>
                </a:solidFill>
                <a:latin typeface="Segoe"/>
                <a:ea typeface="ＭＳ ゴシック"/>
              </a:rPr>
            </a:br>
            <a:r>
              <a:rPr lang="en-US" sz="2000">
                <a:solidFill>
                  <a:srgbClr val="000000"/>
                </a:solidFill>
                <a:latin typeface="Segoe"/>
                <a:ea typeface="ＭＳ ゴシック"/>
              </a:rPr>
              <a:t>under Properties, and then select </a:t>
            </a:r>
            <a:br>
              <a:rPr lang="en-US" sz="2000">
                <a:solidFill>
                  <a:srgbClr val="000000"/>
                </a:solidFill>
                <a:latin typeface="Segoe"/>
                <a:ea typeface="ＭＳ ゴシック"/>
              </a:rPr>
            </a:br>
            <a:r>
              <a:rPr lang="en-US" sz="2000" b="1">
                <a:solidFill>
                  <a:prstClr val="black"/>
                </a:solidFill>
                <a:latin typeface="Segoe"/>
                <a:ea typeface="ＭＳ ゴシック"/>
              </a:rPr>
              <a:t>Advanced Properties</a:t>
            </a:r>
            <a:r>
              <a:rPr lang="en-US" sz="2000">
                <a:solidFill>
                  <a:srgbClr val="000000"/>
                </a:solidFill>
                <a:latin typeface="Segoe"/>
                <a:ea typeface="ＭＳ ゴシック"/>
              </a:rPr>
              <a:t>. The </a:t>
            </a:r>
            <a:br>
              <a:rPr lang="en-US" sz="2000">
                <a:solidFill>
                  <a:srgbClr val="000000"/>
                </a:solidFill>
                <a:latin typeface="Segoe"/>
                <a:ea typeface="ＭＳ ゴシック"/>
              </a:rPr>
            </a:br>
            <a:r>
              <a:rPr lang="en-US" sz="2000" i="1">
                <a:solidFill>
                  <a:srgbClr val="000000"/>
                </a:solidFill>
                <a:latin typeface="Segoe"/>
                <a:ea typeface="ＭＳ ゴシック"/>
              </a:rPr>
              <a:t>Advanced Properties</a:t>
            </a:r>
            <a:r>
              <a:rPr lang="en-US" sz="2000">
                <a:solidFill>
                  <a:srgbClr val="000000"/>
                </a:solidFill>
                <a:latin typeface="Segoe"/>
                <a:ea typeface="ＭＳ ゴシック"/>
              </a:rPr>
              <a:t> dialog box </a:t>
            </a:r>
            <a:br>
              <a:rPr lang="en-US" sz="2000">
                <a:solidFill>
                  <a:srgbClr val="000000"/>
                </a:solidFill>
                <a:latin typeface="Segoe"/>
                <a:ea typeface="ＭＳ ゴシック"/>
              </a:rPr>
            </a:br>
            <a:r>
              <a:rPr lang="en-US" sz="2000">
                <a:solidFill>
                  <a:srgbClr val="000000"/>
                </a:solidFill>
                <a:latin typeface="Segoe"/>
                <a:ea typeface="ＭＳ ゴシック"/>
              </a:rPr>
              <a:t>opens as shown at right.</a:t>
            </a:r>
          </a:p>
          <a:p>
            <a:pPr lvl="1">
              <a:buFont typeface="+mj-lt"/>
              <a:buAutoNum type="arabicPeriod" startAt="7"/>
            </a:pPr>
            <a:endParaRPr lang="en-US" sz="2000">
              <a:solidFill>
                <a:srgbClr val="000000"/>
              </a:solidFill>
              <a:latin typeface="Segoe"/>
              <a:ea typeface="ＭＳ ゴシック"/>
            </a:endParaRPr>
          </a:p>
          <a:p>
            <a:pPr lvl="1" rtl="0">
              <a:buFont typeface="+mj-lt"/>
              <a:buAutoNum type="arabicPeriod" startAt="7"/>
            </a:pPr>
            <a:endParaRPr lang="en-US" sz="20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a:t>
            </a:fld>
            <a:endParaRPr lang="en-US" dirty="0"/>
          </a:p>
        </p:txBody>
      </p:sp>
      <p:pic>
        <p:nvPicPr>
          <p:cNvPr id="7" name="Picture 6" descr="1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1524000"/>
            <a:ext cx="3273692" cy="3970867"/>
          </a:xfrm>
          <a:prstGeom prst="rect">
            <a:avLst/>
          </a:prstGeom>
        </p:spPr>
      </p:pic>
    </p:spTree>
    <p:extLst>
      <p:ext uri="{BB962C8B-B14F-4D97-AF65-F5344CB8AC3E}">
        <p14:creationId xmlns:p14="http://schemas.microsoft.com/office/powerpoint/2010/main" val="4241307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Personalize Word</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Summary </a:t>
            </a:r>
            <a:r>
              <a:rPr lang="en-US" b="0" i="0" u="none" strike="noStrike" baseline="0" smtClean="0">
                <a:solidFill>
                  <a:srgbClr val="000000"/>
                </a:solidFill>
                <a:latin typeface="Segoe"/>
                <a:ea typeface="ＭＳ ゴシック"/>
              </a:rPr>
              <a:t>tab to add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information that describes your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document.</a:t>
            </a:r>
          </a:p>
          <a:p>
            <a:pPr lvl="1" rtl="0">
              <a:buAutoNum type="arabicPeriod" startAt="9"/>
            </a:pPr>
            <a:r>
              <a:rPr lang="en-US" b="0" i="0" u="none" strike="noStrike" baseline="0" smtClean="0">
                <a:solidFill>
                  <a:srgbClr val="000000"/>
                </a:solidFill>
                <a:latin typeface="Segoe"/>
                <a:ea typeface="ＭＳ ゴシック"/>
              </a:rPr>
              <a:t>Data that describes other data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is called </a:t>
            </a:r>
            <a:r>
              <a:rPr lang="en-US" b="0" i="1" u="none" strike="noStrike" baseline="0" smtClean="0">
                <a:solidFill>
                  <a:srgbClr val="000000"/>
                </a:solidFill>
                <a:latin typeface="Segoe"/>
                <a:ea typeface="ＭＳ ゴシック"/>
              </a:rPr>
              <a:t>metadata</a:t>
            </a:r>
            <a:r>
              <a:rPr lang="en-US" b="0" i="0" u="none" strike="noStrike" baseline="0" smtClean="0">
                <a:solidFill>
                  <a:srgbClr val="000000"/>
                </a:solidFill>
                <a:latin typeface="Segoe"/>
                <a:ea typeface="ＭＳ ゴシック"/>
              </a:rPr>
              <a:t>. Adding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information in the properties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is also known as metadata,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which includes details about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document.</a:t>
            </a:r>
          </a:p>
          <a:p>
            <a:pPr lvl="1">
              <a:buFont typeface="+mj-lt"/>
              <a:buAutoNum type="arabicPeriod" startAt="9"/>
            </a:pPr>
            <a:r>
              <a:rPr lang="en-US">
                <a:solidFill>
                  <a:srgbClr val="000000"/>
                </a:solidFill>
                <a:latin typeface="Segoe"/>
                <a:ea typeface="ＭＳ ゴシック"/>
              </a:rPr>
              <a:t>Type the information as shown </a:t>
            </a:r>
            <a:br>
              <a:rPr lang="en-US">
                <a:solidFill>
                  <a:srgbClr val="000000"/>
                </a:solidFill>
                <a:latin typeface="Segoe"/>
                <a:ea typeface="ＭＳ ゴシック"/>
              </a:rPr>
            </a:br>
            <a:r>
              <a:rPr lang="en-US">
                <a:solidFill>
                  <a:srgbClr val="000000"/>
                </a:solidFill>
                <a:latin typeface="Segoe"/>
                <a:ea typeface="ＭＳ ゴシック"/>
              </a:rPr>
              <a:t>at right, and then click </a:t>
            </a:r>
            <a:r>
              <a:rPr lang="en-US" b="1">
                <a:solidFill>
                  <a:prstClr val="black"/>
                </a:solidFill>
                <a:latin typeface="Segoe"/>
                <a:ea typeface="ＭＳ ゴシック"/>
              </a:rPr>
              <a:t>OK</a:t>
            </a:r>
            <a:r>
              <a:rPr lang="en-US">
                <a:solidFill>
                  <a:srgbClr val="000000"/>
                </a:solidFill>
                <a:latin typeface="Segoe"/>
                <a:ea typeface="ＭＳ ゴシック"/>
              </a:rPr>
              <a:t>. </a:t>
            </a:r>
          </a:p>
          <a:p>
            <a:pPr lvl="1" rtl="0">
              <a:buAutoNum type="arabicPeriod" startAt="9"/>
            </a:pPr>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a:t>
            </a:fld>
            <a:endParaRPr lang="en-US" dirty="0"/>
          </a:p>
        </p:txBody>
      </p:sp>
      <p:pic>
        <p:nvPicPr>
          <p:cNvPr id="7" name="Picture 6" descr="1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524000"/>
            <a:ext cx="3293938" cy="3987800"/>
          </a:xfrm>
          <a:prstGeom prst="rect">
            <a:avLst/>
          </a:prstGeom>
        </p:spPr>
      </p:pic>
    </p:spTree>
    <p:extLst>
      <p:ext uri="{BB962C8B-B14F-4D97-AF65-F5344CB8AC3E}">
        <p14:creationId xmlns:p14="http://schemas.microsoft.com/office/powerpoint/2010/main" val="2178852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Personalize Word</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2"/>
            </a:pPr>
            <a:r>
              <a:rPr lang="en-US" b="0" i="0" u="none" strike="noStrike" baseline="0" smtClean="0">
                <a:solidFill>
                  <a:srgbClr val="000000"/>
                </a:solidFill>
                <a:latin typeface="Segoe"/>
                <a:ea typeface="ＭＳ ゴシック"/>
              </a:rPr>
              <a:t>Select </a:t>
            </a:r>
            <a:r>
              <a:rPr lang="en-US" b="1" i="0" u="none" strike="noStrike" baseline="0" smtClean="0">
                <a:solidFill>
                  <a:prstClr val="black"/>
                </a:solidFill>
                <a:latin typeface="Segoe"/>
                <a:ea typeface="ＭＳ ゴシック"/>
              </a:rPr>
              <a:t>Show All Properties </a:t>
            </a:r>
            <a:r>
              <a:rPr lang="en-US" b="0" i="0" u="none" strike="noStrike" baseline="0" smtClean="0">
                <a:solidFill>
                  <a:srgbClr val="000000"/>
                </a:solidFill>
                <a:latin typeface="Segoe"/>
                <a:ea typeface="ＭＳ ゴシック"/>
              </a:rPr>
              <a:t>at the bottom of the Properties pane.</a:t>
            </a:r>
          </a:p>
          <a:p>
            <a:pPr lvl="1" rtl="0">
              <a:buAutoNum type="arabicPeriod" startAt="12"/>
            </a:pPr>
            <a:r>
              <a:rPr lang="en-US" b="0" i="0" u="none" strike="noStrike" baseline="0" smtClean="0">
                <a:solidFill>
                  <a:srgbClr val="000000"/>
                </a:solidFill>
                <a:latin typeface="Segoe"/>
                <a:ea typeface="ＭＳ ゴシック"/>
              </a:rPr>
              <a:t>Review the updated properties in Backstage to see the author’s name and tags.</a:t>
            </a:r>
          </a:p>
          <a:p>
            <a:pPr lvl="1" rtl="0">
              <a:buAutoNum type="arabicPeriod" startAt="12"/>
            </a:pPr>
            <a:r>
              <a:rPr lang="en-US" b="0" i="0" u="none" strike="noStrike" baseline="0" smtClean="0">
                <a:solidFill>
                  <a:srgbClr val="000000"/>
                </a:solidFill>
                <a:latin typeface="Segoe"/>
                <a:ea typeface="ＭＳ ゴシック"/>
              </a:rPr>
              <a:t>Return to the document.</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a:t>
            </a:fld>
            <a:endParaRPr lang="en-US" dirty="0"/>
          </a:p>
        </p:txBody>
      </p:sp>
    </p:spTree>
    <p:extLst>
      <p:ext uri="{BB962C8B-B14F-4D97-AF65-F5344CB8AC3E}">
        <p14:creationId xmlns:p14="http://schemas.microsoft.com/office/powerpoint/2010/main" val="3570798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Display Options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File</a:t>
            </a:r>
            <a:r>
              <a:rPr lang="en-US" b="0" i="0" u="none" strike="noStrike" baseline="0" smtClean="0">
                <a:solidFill>
                  <a:srgbClr val="000000"/>
                </a:solidFill>
                <a:latin typeface="Segoe"/>
                <a:ea typeface="ＭＳ ゴシック"/>
              </a:rPr>
              <a:t> tab, and then click the </a:t>
            </a:r>
            <a:r>
              <a:rPr lang="en-US" b="1" i="0" u="none" strike="noStrike" baseline="0" smtClean="0">
                <a:solidFill>
                  <a:prstClr val="black"/>
                </a:solidFill>
                <a:latin typeface="Segoe"/>
                <a:ea typeface="ＭＳ ゴシック"/>
              </a:rPr>
              <a:t>Options</a:t>
            </a:r>
            <a:r>
              <a:rPr lang="en-US" b="0" i="0" u="none" strike="noStrike" baseline="0" smtClean="0">
                <a:solidFill>
                  <a:srgbClr val="000000"/>
                </a:solidFill>
                <a:latin typeface="Segoe"/>
                <a:ea typeface="ＭＳ ゴシック"/>
              </a:rPr>
              <a:t> button to display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Word Options</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Display</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to view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display options,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shown at</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right</a:t>
            </a:r>
            <a:r>
              <a:rPr lang="en-US" b="0" i="0" u="none" strike="noStrike" baseline="0" smtClean="0">
                <a:solidFill>
                  <a:srgbClr val="000000"/>
                </a:solidFill>
                <a:latin typeface="Times New Roman"/>
                <a:ea typeface="ＭＳ ゴシック"/>
              </a:rPr>
              <a:t>.</a:t>
            </a:r>
          </a:p>
          <a:p>
            <a:pPr lvl="1" rtl="0"/>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a:t>
            </a:fld>
            <a:endParaRPr lang="en-US" dirty="0"/>
          </a:p>
        </p:txBody>
      </p:sp>
      <p:pic>
        <p:nvPicPr>
          <p:cNvPr id="7" name="Picture 6" descr="1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8267" y="2362201"/>
            <a:ext cx="5274733" cy="3265822"/>
          </a:xfrm>
          <a:prstGeom prst="rect">
            <a:avLst/>
          </a:prstGeom>
        </p:spPr>
      </p:pic>
    </p:spTree>
    <p:extLst>
      <p:ext uri="{BB962C8B-B14F-4D97-AF65-F5344CB8AC3E}">
        <p14:creationId xmlns:p14="http://schemas.microsoft.com/office/powerpoint/2010/main" val="1502880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Display Options</a:t>
            </a:r>
          </a:p>
        </p:txBody>
      </p:sp>
      <p:sp>
        <p:nvSpPr>
          <p:cNvPr id="3" name="Text Placeholder 2"/>
          <p:cNvSpPr>
            <a:spLocks noGrp="1"/>
          </p:cNvSpPr>
          <p:nvPr>
            <p:ph type="body" idx="1"/>
          </p:nvPr>
        </p:nvSpPr>
        <p:spPr/>
        <p:txBody>
          <a:bodyPr/>
          <a:lstStyle/>
          <a:p>
            <a:pPr lvl="1">
              <a:buFont typeface="+mj-lt"/>
              <a:buAutoNum type="arabicPeriod" startAt="3"/>
            </a:pPr>
            <a:r>
              <a:rPr lang="en-US" sz="2000">
                <a:solidFill>
                  <a:srgbClr val="000000"/>
                </a:solidFill>
                <a:latin typeface="Segoe"/>
                <a:ea typeface="ＭＳ ゴシック"/>
              </a:rPr>
              <a:t>In the </a:t>
            </a:r>
            <a:r>
              <a:rPr lang="en-US" sz="2000" i="1">
                <a:solidFill>
                  <a:srgbClr val="000000"/>
                </a:solidFill>
                <a:latin typeface="Segoe"/>
                <a:ea typeface="ＭＳ ゴシック"/>
              </a:rPr>
              <a:t>Always show these formatting marks on the screen</a:t>
            </a:r>
            <a:r>
              <a:rPr lang="en-US" sz="2000">
                <a:solidFill>
                  <a:srgbClr val="000000"/>
                </a:solidFill>
                <a:latin typeface="Segoe"/>
                <a:ea typeface="ＭＳ ゴシック"/>
              </a:rPr>
              <a:t> section, the check box is empty beside the </a:t>
            </a:r>
            <a:r>
              <a:rPr lang="en-US" sz="2000" i="1">
                <a:solidFill>
                  <a:srgbClr val="000000"/>
                </a:solidFill>
                <a:latin typeface="Segoe"/>
                <a:ea typeface="ＭＳ ゴシック"/>
              </a:rPr>
              <a:t>Show all formatting marks</a:t>
            </a:r>
            <a:r>
              <a:rPr lang="en-US" sz="2000">
                <a:solidFill>
                  <a:srgbClr val="000000"/>
                </a:solidFill>
                <a:latin typeface="Times New Roman"/>
                <a:ea typeface="ＭＳ ゴシック"/>
              </a:rPr>
              <a:t>.</a:t>
            </a:r>
          </a:p>
          <a:p>
            <a:pPr lvl="1" rtl="0">
              <a:buAutoNum type="arabicPeriod" startAt="3"/>
            </a:pPr>
            <a:r>
              <a:rPr lang="en-US" sz="2000" b="0" i="0" u="none" strike="noStrike" baseline="0" smtClean="0">
                <a:solidFill>
                  <a:srgbClr val="000000"/>
                </a:solidFill>
                <a:latin typeface="Segoe"/>
                <a:ea typeface="ＭＳ ゴシック"/>
              </a:rPr>
              <a:t>Click to add a check mark next to </a:t>
            </a:r>
            <a:r>
              <a:rPr lang="en-US" sz="2000" b="1" i="0" u="none" strike="noStrike" baseline="0" smtClean="0">
                <a:solidFill>
                  <a:prstClr val="black"/>
                </a:solidFill>
                <a:latin typeface="Segoe"/>
                <a:ea typeface="ＭＳ ゴシック"/>
              </a:rPr>
              <a:t>Show all formatting marks</a:t>
            </a:r>
            <a:r>
              <a:rPr lang="en-US" sz="2000" b="0" i="0" u="none" strike="noStrike" baseline="0" smtClean="0">
                <a:solidFill>
                  <a:srgbClr val="000000"/>
                </a:solidFill>
                <a:latin typeface="Times New Roman"/>
                <a:ea typeface="ＭＳ ゴシック"/>
              </a:rPr>
              <a:t>.</a:t>
            </a:r>
          </a:p>
          <a:p>
            <a:pPr lvl="1" rtl="0">
              <a:buAutoNum type="arabicPeriod" startAt="3"/>
            </a:pPr>
            <a:r>
              <a:rPr lang="en-US" sz="2000" b="0" i="0" u="none" strike="noStrike" baseline="0" smtClean="0">
                <a:solidFill>
                  <a:srgbClr val="000000"/>
                </a:solidFill>
                <a:latin typeface="Segoe"/>
                <a:ea typeface="ＭＳ ゴシック"/>
              </a:rPr>
              <a:t>Click </a:t>
            </a:r>
            <a:r>
              <a:rPr lang="en-US" sz="2000" b="1" i="0" u="none" strike="noStrike" baseline="0" smtClean="0">
                <a:solidFill>
                  <a:prstClr val="black"/>
                </a:solidFill>
                <a:latin typeface="Segoe"/>
                <a:ea typeface="ＭＳ ゴシック"/>
              </a:rPr>
              <a:t>OK</a:t>
            </a:r>
            <a:r>
              <a:rPr lang="en-US" sz="2000" b="0" i="0" u="none" strike="noStrike" baseline="0" smtClean="0">
                <a:solidFill>
                  <a:srgbClr val="000000"/>
                </a:solidFill>
                <a:latin typeface="Times New Roman"/>
                <a:ea typeface="ＭＳ ゴシック"/>
              </a:rPr>
              <a:t>.</a:t>
            </a:r>
          </a:p>
          <a:p>
            <a:pPr lvl="1" rtl="0">
              <a:buAutoNum type="arabicPeriod" startAt="3"/>
            </a:pPr>
            <a:r>
              <a:rPr lang="en-US" sz="2000" b="0" i="0" u="none" strike="noStrike" baseline="0" smtClean="0">
                <a:solidFill>
                  <a:srgbClr val="000000"/>
                </a:solidFill>
                <a:latin typeface="Segoe"/>
                <a:ea typeface="ＭＳ ゴシック"/>
              </a:rPr>
              <a:t>Notice that the paragraph marks are appearing in the document.</a:t>
            </a:r>
          </a:p>
          <a:p>
            <a:pPr lvl="1" rtl="0">
              <a:buAutoNum type="arabicPeriod" startAt="3"/>
            </a:pPr>
            <a:r>
              <a:rPr lang="en-US" sz="2000" b="0" i="0" u="none" strike="noStrike" baseline="0" smtClean="0">
                <a:solidFill>
                  <a:srgbClr val="000000"/>
                </a:solidFill>
                <a:latin typeface="Segoe"/>
                <a:ea typeface="ＭＳ ゴシック"/>
              </a:rPr>
              <a:t>Open the </a:t>
            </a:r>
            <a:r>
              <a:rPr lang="en-US" sz="2000" b="1" i="0" u="none" strike="noStrike" baseline="0" smtClean="0">
                <a:solidFill>
                  <a:prstClr val="black"/>
                </a:solidFill>
                <a:latin typeface="Segoe"/>
                <a:ea typeface="ＭＳ ゴシック"/>
              </a:rPr>
              <a:t>Display</a:t>
            </a:r>
            <a:r>
              <a:rPr lang="en-US" sz="2000" b="0" i="0" u="none" strike="noStrike" baseline="0" smtClean="0">
                <a:solidFill>
                  <a:srgbClr val="000000"/>
                </a:solidFill>
                <a:latin typeface="Segoe"/>
                <a:ea typeface="ＭＳ ゴシック"/>
              </a:rPr>
              <a:t> screen and click to remove the check mark by </a:t>
            </a:r>
            <a:r>
              <a:rPr lang="en-US" sz="2000" b="1" i="0" u="none" strike="noStrike" baseline="0" smtClean="0">
                <a:solidFill>
                  <a:prstClr val="black"/>
                </a:solidFill>
                <a:latin typeface="Segoe"/>
                <a:ea typeface="ＭＳ ゴシック"/>
              </a:rPr>
              <a:t>Show all formatting marks</a:t>
            </a:r>
            <a:r>
              <a:rPr lang="en-US" sz="2000" b="0" i="0" u="none" strike="noStrike" baseline="0" smtClean="0">
                <a:solidFill>
                  <a:srgbClr val="000000"/>
                </a:solidFill>
                <a:latin typeface="Segoe"/>
                <a:ea typeface="ＭＳ ゴシック"/>
              </a:rPr>
              <a:t>. By default, this feature is disabled.</a:t>
            </a:r>
          </a:p>
          <a:p>
            <a:pPr lvl="1" rtl="0">
              <a:buAutoNum type="arabicPeriod" startAt="3"/>
            </a:pPr>
            <a:r>
              <a:rPr lang="en-US" sz="2000" b="0" i="0" u="none" strike="noStrike" baseline="0" smtClean="0">
                <a:solidFill>
                  <a:srgbClr val="000000"/>
                </a:solidFill>
                <a:latin typeface="Segoe"/>
                <a:ea typeface="ＭＳ ゴシック"/>
              </a:rPr>
              <a:t>Click </a:t>
            </a:r>
            <a:r>
              <a:rPr lang="en-US" sz="2000" b="1" i="0" u="none" strike="noStrike" baseline="0" smtClean="0">
                <a:solidFill>
                  <a:prstClr val="black"/>
                </a:solidFill>
                <a:latin typeface="Segoe"/>
                <a:ea typeface="ＭＳ ゴシック"/>
              </a:rPr>
              <a:t>OK</a:t>
            </a:r>
            <a:r>
              <a:rPr lang="en-US" sz="2000" b="0" i="0" u="none" strike="noStrike" baseline="0" smtClean="0">
                <a:solidFill>
                  <a:srgbClr val="000000"/>
                </a:solidFill>
                <a:latin typeface="Times New Roman"/>
                <a:ea typeface="ＭＳ ゴシック"/>
              </a:rPr>
              <a:t>.</a:t>
            </a:r>
          </a:p>
          <a:p>
            <a:pPr lvl="1" rtl="0">
              <a:buAutoNum type="arabicPeriod" startAt="3"/>
            </a:pPr>
            <a:r>
              <a:rPr lang="en-US" sz="2000" i="0" u="none" strike="noStrike" baseline="0" smtClean="0">
                <a:solidFill>
                  <a:prstClr val="black"/>
                </a:solidFill>
                <a:latin typeface="Segoe"/>
                <a:ea typeface="ＭＳ ゴシック"/>
              </a:rPr>
              <a:t> </a:t>
            </a:r>
            <a:r>
              <a:rPr lang="en-US" sz="2000" b="1" i="0" u="none" strike="noStrike" baseline="0" smtClean="0">
                <a:solidFill>
                  <a:prstClr val="black"/>
                </a:solidFill>
                <a:latin typeface="Segoe"/>
                <a:ea typeface="ＭＳ ゴシック"/>
              </a:rPr>
              <a:t>CLOSE</a:t>
            </a:r>
            <a:r>
              <a:rPr lang="en-US" sz="2000" b="0" i="0" u="none" strike="noStrike" baseline="0" smtClean="0">
                <a:solidFill>
                  <a:srgbClr val="000000"/>
                </a:solidFill>
                <a:latin typeface="Segoe"/>
                <a:ea typeface="ＭＳ ゴシック"/>
              </a:rPr>
              <a:t> the document without saving</a:t>
            </a:r>
            <a:r>
              <a:rPr lang="en-US" sz="2000" b="0" i="0" u="none" strike="noStrike" baseline="0" smtClean="0">
                <a:solidFill>
                  <a:srgbClr val="000000"/>
                </a:solidFill>
                <a:latin typeface="Times New Roman"/>
                <a:ea typeface="ＭＳ ゴシック"/>
              </a:rPr>
              <a:t>.</a:t>
            </a:r>
          </a:p>
          <a:p>
            <a:pPr lvl="0" rtl="0"/>
            <a:r>
              <a:rPr lang="en-US" sz="2000" b="1" i="0" u="none" strike="noStrike" baseline="0" smtClean="0">
                <a:latin typeface="Segoe"/>
                <a:ea typeface="ＭＳ ゴシック"/>
              </a:rPr>
              <a:t>PAUSE. LEAVE</a:t>
            </a:r>
            <a:r>
              <a:rPr lang="en-US" sz="2000" b="0" i="0" u="none" strike="noStrike" baseline="0" smtClean="0">
                <a:latin typeface="Segoe"/>
                <a:ea typeface="ＭＳ ゴシック"/>
              </a:rPr>
              <a:t> Word open to use in the next exercise.</a:t>
            </a:r>
            <a:endParaRPr lang="en-US" sz="2000"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a:t>
            </a:fld>
            <a:endParaRPr lang="en-US" dirty="0"/>
          </a:p>
        </p:txBody>
      </p:sp>
    </p:spTree>
    <p:extLst>
      <p:ext uri="{BB962C8B-B14F-4D97-AF65-F5344CB8AC3E}">
        <p14:creationId xmlns:p14="http://schemas.microsoft.com/office/powerpoint/2010/main" val="2239234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b="0" i="0" u="none" strike="noStrike" baseline="0" smtClean="0">
                <a:solidFill>
                  <a:srgbClr val="0072C6"/>
                </a:solidFill>
                <a:latin typeface="Segoe"/>
                <a:ea typeface="ＭＳ ゴシック"/>
              </a:rPr>
              <a:t>Step by Step: Turn AutoFormat Off or On</a:t>
            </a:r>
            <a:endParaRPr lang="fr-FR"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fr-FR" b="1" i="0" u="none" strike="noStrike" baseline="0" smtClean="0">
                <a:latin typeface="Segoe"/>
                <a:ea typeface="ＭＳ ゴシック"/>
              </a:rPr>
              <a:t>OPEN</a:t>
            </a:r>
            <a:r>
              <a:rPr lang="fr-FR" b="0" i="0" u="none" strike="noStrike" baseline="0" smtClean="0">
                <a:latin typeface="Segoe"/>
                <a:ea typeface="ＭＳ ゴシック"/>
              </a:rPr>
              <a:t> the </a:t>
            </a:r>
            <a:r>
              <a:rPr lang="fr-FR" b="1" i="1" u="none" strike="noStrike" baseline="0" smtClean="0">
                <a:latin typeface="Segoe"/>
                <a:ea typeface="ＭＳ ゴシック"/>
              </a:rPr>
              <a:t>A Datum Security Alarm</a:t>
            </a:r>
            <a:r>
              <a:rPr lang="fr-FR" b="0" i="1" u="none" strike="noStrike" baseline="0" smtClean="0">
                <a:latin typeface="Segoe"/>
                <a:ea typeface="ＭＳ ゴシック"/>
              </a:rPr>
              <a:t> </a:t>
            </a:r>
            <a:r>
              <a:rPr lang="fr-FR" b="0" i="0" u="none" strike="noStrike" baseline="0" smtClean="0">
                <a:latin typeface="Segoe"/>
                <a:ea typeface="ＭＳ ゴシック"/>
              </a:rPr>
              <a:t>document from the lesson folder.</a:t>
            </a:r>
          </a:p>
          <a:p>
            <a:pPr lvl="1" rtl="0"/>
            <a:r>
              <a:rPr lang="fr-FR" b="0" i="0" u="none" strike="noStrike" baseline="0" smtClean="0">
                <a:solidFill>
                  <a:srgbClr val="000000"/>
                </a:solidFill>
                <a:latin typeface="Segoe"/>
                <a:ea typeface="ＭＳ ゴシック"/>
              </a:rPr>
              <a:t>Click the </a:t>
            </a:r>
            <a:r>
              <a:rPr lang="fr-FR" b="1" i="0" u="none" strike="noStrike" baseline="0" smtClean="0">
                <a:solidFill>
                  <a:prstClr val="black"/>
                </a:solidFill>
                <a:latin typeface="Segoe"/>
                <a:ea typeface="ＭＳ ゴシック"/>
              </a:rPr>
              <a:t>File</a:t>
            </a:r>
            <a:r>
              <a:rPr lang="fr-FR" b="0" i="0" u="none" strike="noStrike" baseline="0" smtClean="0">
                <a:solidFill>
                  <a:srgbClr val="000000"/>
                </a:solidFill>
                <a:latin typeface="Segoe"/>
                <a:ea typeface="ＭＳ ゴシック"/>
              </a:rPr>
              <a:t> tab, and then click </a:t>
            </a:r>
            <a:r>
              <a:rPr lang="fr-FR" b="1" i="0" u="none" strike="noStrike" baseline="0" smtClean="0">
                <a:solidFill>
                  <a:prstClr val="black"/>
                </a:solidFill>
                <a:latin typeface="Segoe"/>
                <a:ea typeface="ＭＳ ゴシック"/>
              </a:rPr>
              <a:t>Options</a:t>
            </a:r>
            <a:r>
              <a:rPr lang="fr-FR" b="0" i="0" u="none" strike="noStrike" baseline="0" smtClean="0">
                <a:solidFill>
                  <a:srgbClr val="000000"/>
                </a:solidFill>
                <a:latin typeface="Times New Roman"/>
                <a:ea typeface="ＭＳ ゴシック"/>
              </a:rPr>
              <a:t>.</a:t>
            </a:r>
          </a:p>
          <a:p>
            <a:pPr lvl="1" rtl="0"/>
            <a:r>
              <a:rPr lang="fr-FR" b="0" i="0" u="none" strike="noStrike" baseline="0" smtClean="0">
                <a:solidFill>
                  <a:srgbClr val="000000"/>
                </a:solidFill>
                <a:latin typeface="Segoe"/>
                <a:ea typeface="ＭＳ ゴシック"/>
              </a:rPr>
              <a:t>Click </a:t>
            </a:r>
            <a:r>
              <a:rPr lang="fr-FR" b="1" i="0" u="none" strike="noStrike" baseline="0" smtClean="0">
                <a:solidFill>
                  <a:prstClr val="black"/>
                </a:solidFill>
                <a:latin typeface="Segoe"/>
                <a:ea typeface="ＭＳ ゴシック"/>
              </a:rPr>
              <a:t>Proofing</a:t>
            </a:r>
            <a:r>
              <a:rPr lang="fr-FR" b="0" i="0" u="none" strike="noStrike" baseline="0" smtClean="0">
                <a:solidFill>
                  <a:srgbClr val="000000"/>
                </a:solidFill>
                <a:latin typeface="Segoe"/>
                <a:ea typeface="ＭＳ ゴシック"/>
              </a:rPr>
              <a:t> to display the options.</a:t>
            </a:r>
          </a:p>
          <a:p>
            <a:pPr lvl="1" rtl="0"/>
            <a:r>
              <a:rPr lang="fr-FR" b="0" i="0" u="none" strike="noStrike" baseline="0" smtClean="0">
                <a:solidFill>
                  <a:srgbClr val="000000"/>
                </a:solidFill>
                <a:latin typeface="Segoe"/>
                <a:ea typeface="ＭＳ ゴシック"/>
              </a:rPr>
              <a:t>Click the </a:t>
            </a:r>
            <a:r>
              <a:rPr lang="fr-FR" b="1" i="0" u="none" strike="noStrike" baseline="0" smtClean="0">
                <a:solidFill>
                  <a:prstClr val="black"/>
                </a:solidFill>
                <a:latin typeface="Segoe"/>
                <a:ea typeface="ＭＳ ゴシック"/>
              </a:rPr>
              <a:t>AutoCorrect</a:t>
            </a:r>
            <a:r>
              <a:rPr lang="fr-FR" b="0" i="0" u="none" strike="noStrike" baseline="0" smtClean="0">
                <a:solidFill>
                  <a:srgbClr val="000000"/>
                </a:solidFill>
                <a:latin typeface="Segoe"/>
                <a:ea typeface="ＭＳ ゴシック"/>
              </a:rPr>
              <a:t> </a:t>
            </a:r>
            <a:r>
              <a:rPr lang="fr-FR" b="1" i="0" u="none" strike="noStrike" baseline="0" smtClean="0">
                <a:solidFill>
                  <a:prstClr val="black"/>
                </a:solidFill>
                <a:latin typeface="Segoe"/>
                <a:ea typeface="ＭＳ ゴシック"/>
              </a:rPr>
              <a:t>Options</a:t>
            </a:r>
            <a:r>
              <a:rPr lang="fr-FR" b="0" i="0" u="none" strike="noStrike" baseline="0" smtClean="0">
                <a:solidFill>
                  <a:srgbClr val="000000"/>
                </a:solidFill>
                <a:latin typeface="Segoe"/>
                <a:ea typeface="ＭＳ ゴシック"/>
              </a:rPr>
              <a:t> button, and then click the </a:t>
            </a:r>
            <a:r>
              <a:rPr lang="fr-FR" b="1" i="0" u="none" strike="noStrike" baseline="0" smtClean="0">
                <a:solidFill>
                  <a:prstClr val="black"/>
                </a:solidFill>
                <a:latin typeface="Segoe"/>
                <a:ea typeface="ＭＳ ゴシック"/>
              </a:rPr>
              <a:t>AutoFormat</a:t>
            </a:r>
            <a:r>
              <a:rPr lang="fr-FR" b="0" i="0" u="none" strike="noStrike" baseline="0" smtClean="0">
                <a:solidFill>
                  <a:srgbClr val="000000"/>
                </a:solidFill>
                <a:latin typeface="Segoe"/>
                <a:ea typeface="ＭＳ ゴシック"/>
              </a:rPr>
              <a:t> </a:t>
            </a:r>
            <a:r>
              <a:rPr lang="fr-FR" b="1" i="0" u="none" strike="noStrike" baseline="0" smtClean="0">
                <a:solidFill>
                  <a:prstClr val="black"/>
                </a:solidFill>
                <a:latin typeface="Segoe"/>
                <a:ea typeface="ＭＳ ゴシック"/>
              </a:rPr>
              <a:t>As</a:t>
            </a:r>
            <a:r>
              <a:rPr lang="fr-FR" b="0" i="0" u="none" strike="noStrike" baseline="0" smtClean="0">
                <a:solidFill>
                  <a:srgbClr val="000000"/>
                </a:solidFill>
                <a:latin typeface="Segoe"/>
                <a:ea typeface="ＭＳ ゴシック"/>
              </a:rPr>
              <a:t> </a:t>
            </a:r>
            <a:r>
              <a:rPr lang="fr-FR" b="1" i="0" u="none" strike="noStrike" baseline="0" smtClean="0">
                <a:solidFill>
                  <a:prstClr val="black"/>
                </a:solidFill>
                <a:latin typeface="Segoe"/>
                <a:ea typeface="ＭＳ ゴシック"/>
              </a:rPr>
              <a:t>You</a:t>
            </a:r>
            <a:r>
              <a:rPr lang="fr-FR" b="0" i="0" u="none" strike="noStrike" baseline="0" smtClean="0">
                <a:solidFill>
                  <a:srgbClr val="000000"/>
                </a:solidFill>
                <a:latin typeface="Segoe"/>
                <a:ea typeface="ＭＳ ゴシック"/>
              </a:rPr>
              <a:t> </a:t>
            </a:r>
            <a:r>
              <a:rPr lang="fr-FR" b="1" i="0" u="none" strike="noStrike" baseline="0" smtClean="0">
                <a:solidFill>
                  <a:prstClr val="black"/>
                </a:solidFill>
                <a:latin typeface="Segoe"/>
                <a:ea typeface="ＭＳ ゴシック"/>
              </a:rPr>
              <a:t>Type</a:t>
            </a:r>
            <a:r>
              <a:rPr lang="fr-FR" b="0" i="0" u="none" strike="noStrike" baseline="0" smtClean="0">
                <a:solidFill>
                  <a:srgbClr val="000000"/>
                </a:solidFill>
                <a:latin typeface="Segoe"/>
                <a:ea typeface="ＭＳ ゴシック"/>
              </a:rPr>
              <a:t> tab.</a:t>
            </a:r>
          </a:p>
          <a:p>
            <a:pPr lvl="1" rtl="0"/>
            <a:r>
              <a:rPr lang="fr-FR" b="0" i="0" u="none" strike="noStrike" baseline="0" smtClean="0">
                <a:solidFill>
                  <a:srgbClr val="000000"/>
                </a:solidFill>
                <a:latin typeface="Segoe"/>
                <a:ea typeface="ＭＳ ゴシック"/>
              </a:rPr>
              <a:t>Under the </a:t>
            </a:r>
            <a:r>
              <a:rPr lang="fr-FR" b="0" i="1" u="none" strike="noStrike" baseline="0" smtClean="0">
                <a:solidFill>
                  <a:srgbClr val="000000"/>
                </a:solidFill>
                <a:latin typeface="Segoe"/>
                <a:ea typeface="ＭＳ ゴシック"/>
              </a:rPr>
              <a:t>Apply As You Type </a:t>
            </a:r>
            <a:r>
              <a:rPr lang="fr-FR" b="0" i="0" u="none" strike="noStrike" baseline="0" smtClean="0">
                <a:solidFill>
                  <a:srgbClr val="000000"/>
                </a:solidFill>
                <a:latin typeface="Segoe"/>
                <a:ea typeface="ＭＳ ゴシック"/>
              </a:rPr>
              <a:t>section, select the check box by </a:t>
            </a:r>
            <a:r>
              <a:rPr lang="fr-FR" b="1" i="0" u="none" strike="noStrike" baseline="0" smtClean="0">
                <a:solidFill>
                  <a:prstClr val="black"/>
                </a:solidFill>
                <a:latin typeface="Segoe"/>
                <a:ea typeface="ＭＳ ゴシック"/>
              </a:rPr>
              <a:t>Automatic Bulleted Lists </a:t>
            </a:r>
            <a:r>
              <a:rPr lang="fr-FR" b="0" i="0" u="none" strike="noStrike" baseline="0" smtClean="0">
                <a:solidFill>
                  <a:srgbClr val="000000"/>
                </a:solidFill>
                <a:latin typeface="Segoe"/>
                <a:ea typeface="ＭＳ ゴシック"/>
              </a:rPr>
              <a:t>to clear (an empty check mark indicates the feature is off).</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a:t>
            </a:fld>
            <a:endParaRPr lang="en-US" dirty="0"/>
          </a:p>
        </p:txBody>
      </p:sp>
    </p:spTree>
    <p:extLst>
      <p:ext uri="{BB962C8B-B14F-4D97-AF65-F5344CB8AC3E}">
        <p14:creationId xmlns:p14="http://schemas.microsoft.com/office/powerpoint/2010/main" val="604060319"/>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704</TotalTime>
  <Words>2581</Words>
  <Application>Microsoft Macintosh PowerPoint</Application>
  <PresentationFormat>On-screen Show (4:3)</PresentationFormat>
  <Paragraphs>267</Paragraphs>
  <Slides>34</Slides>
  <Notes>9</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template</vt:lpstr>
      <vt:lpstr>Using Advanced Options</vt:lpstr>
      <vt:lpstr>Objectives</vt:lpstr>
      <vt:lpstr>Step by Step: Personalize Word</vt:lpstr>
      <vt:lpstr>Step by Step: Personalize Word</vt:lpstr>
      <vt:lpstr>Step by Step: Personalize Word</vt:lpstr>
      <vt:lpstr>Step by Step: Personalize Word</vt:lpstr>
      <vt:lpstr>Step by Step: Change Display Options</vt:lpstr>
      <vt:lpstr>Step by Step: Change Display Options</vt:lpstr>
      <vt:lpstr>Step by Step: Turn AutoFormat Off or On</vt:lpstr>
      <vt:lpstr>Step by Step: Turn AutoFormat Off or On</vt:lpstr>
      <vt:lpstr>Step by Step: Turn AutoFormat Off or On</vt:lpstr>
      <vt:lpstr>Step by Step: Turn AutoFormat Off or On</vt:lpstr>
      <vt:lpstr>Step by Step: Set Save Options</vt:lpstr>
      <vt:lpstr>Step by Step: Set Save Options</vt:lpstr>
      <vt:lpstr>Step by Step: Use Advanced Options</vt:lpstr>
      <vt:lpstr>Step by Step: Use Advanced Options</vt:lpstr>
      <vt:lpstr>Step by Step: Use Advanced Options</vt:lpstr>
      <vt:lpstr>Step by Step: Use Advanced Options</vt:lpstr>
      <vt:lpstr>Step by Step: Use Advanced Options</vt:lpstr>
      <vt:lpstr>Step by Step: Use Advanced Options</vt:lpstr>
      <vt:lpstr>Step by Step: Customize the Quick Access Toolbar</vt:lpstr>
      <vt:lpstr>Step by Step: Customize the Quick Access Toolbar</vt:lpstr>
      <vt:lpstr>Step by Step: Customize the Keyboard</vt:lpstr>
      <vt:lpstr>Step by Step: Customize the Keyboard</vt:lpstr>
      <vt:lpstr>Step by Step: Customize the Keyboard</vt:lpstr>
      <vt:lpstr>Step by Step: Customize the Keyboard</vt:lpstr>
      <vt:lpstr>Step by Step: Customize the Ribbon</vt:lpstr>
      <vt:lpstr>Step by Step: Customize the Ribbon</vt:lpstr>
      <vt:lpstr>Step by Step: Customize the Ribbon</vt:lpstr>
      <vt:lpstr>Step by Step: Customize the Ribbon</vt:lpstr>
      <vt:lpstr>Step by Step: Customize the Ribbon</vt:lpstr>
      <vt:lpstr>Step by Step: Customize the Ribbon</vt:lpstr>
      <vt:lpstr>Step by Step: Customize the Ribbon</vt:lpstr>
      <vt:lpstr>Skill 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Rich Kershner</cp:lastModifiedBy>
  <cp:revision>314</cp:revision>
  <dcterms:created xsi:type="dcterms:W3CDTF">2011-08-08T12:10:51Z</dcterms:created>
  <dcterms:modified xsi:type="dcterms:W3CDTF">2013-09-02T00:06:17Z</dcterms:modified>
</cp:coreProperties>
</file>